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7315200" cy="9601200"/>
  <p:embeddedFontLst>
    <p:embeddedFont>
      <p:font typeface="Arial Black"/>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9B71E0-386E-45BA-B1A2-93CCF5F262E9}">
  <a:tblStyle styleId="{B39B71E0-386E-45BA-B1A2-93CCF5F262E9}"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127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8B628DA5-6862-4AE5-908B-2A1BEF2889B1}"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CEC"/>
          </a:solidFill>
        </a:fill>
      </a:tcStyle>
    </a:wholeTbl>
    <a:band1H>
      <a:tcTxStyle/>
      <a:tcStyle>
        <a:fill>
          <a:solidFill>
            <a:srgbClr val="D6D6D6"/>
          </a:solidFill>
        </a:fill>
      </a:tcStyle>
    </a:band1H>
    <a:band2H>
      <a:tcTxStyle/>
    </a:band2H>
    <a:band1V>
      <a:tcTxStyle/>
      <a:tcStyle>
        <a:fill>
          <a:solidFill>
            <a:srgbClr val="D6D6D6"/>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ArialBlack-regular.fnt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0060"/>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0060"/>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1: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80" name="Google Shape;180;p11: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89" name="Google Shape;189;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5: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6" name="Google Shape;226;p15: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9" name="Google Shape;99;p2: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731520" y="4560570"/>
            <a:ext cx="5852160" cy="432054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9" name="Google Shape;109;p3:notes"/>
          <p:cNvSpPr txBox="1"/>
          <p:nvPr>
            <p:ph idx="12" type="sldNum"/>
          </p:nvPr>
        </p:nvSpPr>
        <p:spPr>
          <a:xfrm>
            <a:off x="4143587" y="9119474"/>
            <a:ext cx="3169920" cy="480060"/>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731520" y="4560570"/>
            <a:ext cx="5852160" cy="432054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2"/>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rot="5400000">
            <a:off x="2326936" y="-117136"/>
            <a:ext cx="4373563" cy="8113034"/>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1"/>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Google Shape;80;p11"/>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12"/>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12"/>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3"/>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752600"/>
            <a:ext cx="8113034" cy="437356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Clr>
                <a:schemeClr val="dk1"/>
              </a:buClr>
              <a:buSzPts val="1800"/>
              <a:buNone/>
              <a:defRPr/>
            </a:lvl1pPr>
            <a:lvl2pPr indent="-342900" lvl="1" marL="914400" algn="l">
              <a:spcBef>
                <a:spcPts val="60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4"/>
          <p:cNvSpPr txBox="1"/>
          <p:nvPr>
            <p:ph idx="11" type="ftr"/>
          </p:nvPr>
        </p:nvSpPr>
        <p:spPr>
          <a:xfrm>
            <a:off x="457200" y="6280099"/>
            <a:ext cx="7620000" cy="35681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 name="Shape 30"/>
        <p:cNvGrpSpPr/>
        <p:nvPr/>
      </p:nvGrpSpPr>
      <p:grpSpPr>
        <a:xfrm>
          <a:off x="0" y="0"/>
          <a:ext cx="0" cy="0"/>
          <a:chOff x="0" y="0"/>
          <a:chExt cx="0" cy="0"/>
        </a:xfrm>
      </p:grpSpPr>
      <p:sp>
        <p:nvSpPr>
          <p:cNvPr id="31" name="Google Shape;31;p5"/>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640"/>
              </a:spcBef>
              <a:spcAft>
                <a:spcPts val="0"/>
              </a:spcAft>
              <a:buClr>
                <a:schemeClr val="dk1"/>
              </a:buClr>
              <a:buSzPts val="3200"/>
              <a:buNone/>
              <a:defRPr sz="3200"/>
            </a:lvl1pPr>
            <a:lvl2pPr indent="-406400" lvl="1" marL="914400" algn="l">
              <a:spcBef>
                <a:spcPts val="60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2" name="Google Shape;32;p5"/>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dk1"/>
              </a:buClr>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3" name="Google Shape;33;p5"/>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5"/>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5"/>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6"/>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b="0" sz="88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spcBef>
                <a:spcPts val="60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40" name="Google Shape;40;p6"/>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p6"/>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3" name="Shape 43"/>
        <p:cNvGrpSpPr/>
        <p:nvPr/>
      </p:nvGrpSpPr>
      <p:grpSpPr>
        <a:xfrm>
          <a:off x="0" y="0"/>
          <a:ext cx="0" cy="0"/>
          <a:chOff x="0" y="0"/>
          <a:chExt cx="0" cy="0"/>
        </a:xfrm>
      </p:grpSpPr>
      <p:sp>
        <p:nvSpPr>
          <p:cNvPr id="44" name="Google Shape;44;p7"/>
          <p:cNvSpPr txBox="1"/>
          <p:nvPr>
            <p:ph type="ctrTitle"/>
          </p:nvPr>
        </p:nvSpPr>
        <p:spPr>
          <a:xfrm>
            <a:off x="457200" y="228600"/>
            <a:ext cx="7772400" cy="45719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sz="8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46" name="Google Shape;46;p7"/>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7"/>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7"/>
          <p:cNvSpPr/>
          <p:nvPr/>
        </p:nvSpPr>
        <p:spPr>
          <a:xfrm>
            <a:off x="9001124" y="0"/>
            <a:ext cx="142876" cy="4846320"/>
          </a:xfrm>
          <a:prstGeom prst="rect">
            <a:avLst/>
          </a:prstGeom>
          <a:solidFill>
            <a:srgbClr val="00009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7"/>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800">
                <a:solidFill>
                  <a:schemeClr val="dk1"/>
                </a:solidFill>
                <a:latin typeface="Arial"/>
                <a:ea typeface="Arial"/>
                <a:cs typeface="Arial"/>
                <a:sym typeface="Arial"/>
              </a:defRPr>
            </a:lvl1pPr>
            <a:lvl2pPr indent="0" lvl="1" marL="0" algn="l">
              <a:spcBef>
                <a:spcPts val="0"/>
              </a:spcBef>
              <a:buNone/>
              <a:defRPr b="1" sz="1800">
                <a:solidFill>
                  <a:schemeClr val="dk1"/>
                </a:solidFill>
                <a:latin typeface="Arial"/>
                <a:ea typeface="Arial"/>
                <a:cs typeface="Arial"/>
                <a:sym typeface="Arial"/>
              </a:defRPr>
            </a:lvl2pPr>
            <a:lvl3pPr indent="0" lvl="2" marL="0" algn="l">
              <a:spcBef>
                <a:spcPts val="0"/>
              </a:spcBef>
              <a:buNone/>
              <a:defRPr b="1" sz="1800">
                <a:solidFill>
                  <a:schemeClr val="dk1"/>
                </a:solidFill>
                <a:latin typeface="Arial"/>
                <a:ea typeface="Arial"/>
                <a:cs typeface="Arial"/>
                <a:sym typeface="Arial"/>
              </a:defRPr>
            </a:lvl3pPr>
            <a:lvl4pPr indent="0" lvl="3" marL="0" algn="l">
              <a:spcBef>
                <a:spcPts val="0"/>
              </a:spcBef>
              <a:buNone/>
              <a:defRPr b="1" sz="1800">
                <a:solidFill>
                  <a:schemeClr val="dk1"/>
                </a:solidFill>
                <a:latin typeface="Arial"/>
                <a:ea typeface="Arial"/>
                <a:cs typeface="Arial"/>
                <a:sym typeface="Arial"/>
              </a:defRPr>
            </a:lvl4pPr>
            <a:lvl5pPr indent="0" lvl="4" marL="0" algn="l">
              <a:spcBef>
                <a:spcPts val="0"/>
              </a:spcBef>
              <a:buNone/>
              <a:defRPr b="1" sz="1800">
                <a:solidFill>
                  <a:schemeClr val="dk1"/>
                </a:solidFill>
                <a:latin typeface="Arial"/>
                <a:ea typeface="Arial"/>
                <a:cs typeface="Arial"/>
                <a:sym typeface="Arial"/>
              </a:defRPr>
            </a:lvl5pPr>
            <a:lvl6pPr indent="0" lvl="5" marL="0" algn="l">
              <a:spcBef>
                <a:spcPts val="0"/>
              </a:spcBef>
              <a:buNone/>
              <a:defRPr b="1" sz="1800">
                <a:solidFill>
                  <a:schemeClr val="dk1"/>
                </a:solidFill>
                <a:latin typeface="Arial"/>
                <a:ea typeface="Arial"/>
                <a:cs typeface="Arial"/>
                <a:sym typeface="Arial"/>
              </a:defRPr>
            </a:lvl6pPr>
            <a:lvl7pPr indent="0" lvl="6" marL="0" algn="l">
              <a:spcBef>
                <a:spcPts val="0"/>
              </a:spcBef>
              <a:buNone/>
              <a:defRPr b="1" sz="1800">
                <a:solidFill>
                  <a:schemeClr val="dk1"/>
                </a:solidFill>
                <a:latin typeface="Arial"/>
                <a:ea typeface="Arial"/>
                <a:cs typeface="Arial"/>
                <a:sym typeface="Arial"/>
              </a:defRPr>
            </a:lvl7pPr>
            <a:lvl8pPr indent="0" lvl="7" marL="0" algn="l">
              <a:spcBef>
                <a:spcPts val="0"/>
              </a:spcBef>
              <a:buNone/>
              <a:defRPr b="1" sz="1800">
                <a:solidFill>
                  <a:schemeClr val="dk1"/>
                </a:solidFill>
                <a:latin typeface="Arial"/>
                <a:ea typeface="Arial"/>
                <a:cs typeface="Arial"/>
                <a:sym typeface="Arial"/>
              </a:defRPr>
            </a:lvl8pPr>
            <a:lvl9pPr indent="0" lvl="8" marL="0" algn="l">
              <a:spcBef>
                <a:spcPts val="0"/>
              </a:spcBef>
              <a:buNone/>
              <a:defRPr b="1"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8"/>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None/>
              <a:defRPr sz="2800"/>
            </a:lvl1pPr>
            <a:lvl2pPr indent="-381000" lvl="1" marL="914400" algn="l">
              <a:spcBef>
                <a:spcPts val="60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4" name="Google Shape;54;p8"/>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Clr>
                <a:schemeClr val="dk1"/>
              </a:buClr>
              <a:buSzPts val="2800"/>
              <a:buNone/>
              <a:defRPr sz="2800"/>
            </a:lvl1pPr>
            <a:lvl2pPr indent="-381000" lvl="1" marL="914400" algn="l">
              <a:spcBef>
                <a:spcPts val="60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5" name="Google Shape;55;p8"/>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8"/>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9"/>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36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spcBef>
                <a:spcPts val="6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1" name="Google Shape;61;p9"/>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355600" lvl="1" marL="914400" algn="l">
              <a:spcBef>
                <a:spcPts val="6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2" name="Google Shape;62;p9"/>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spcBef>
                <a:spcPts val="6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3" name="Google Shape;63;p9"/>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Clr>
                <a:schemeClr val="dk1"/>
              </a:buClr>
              <a:buSzPts val="2400"/>
              <a:buNone/>
              <a:defRPr sz="2400"/>
            </a:lvl1pPr>
            <a:lvl2pPr indent="-355600" lvl="1" marL="914400" algn="l">
              <a:spcBef>
                <a:spcPts val="6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4" name="Google Shape;64;p9"/>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9"/>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7" name="Shape 67"/>
        <p:cNvGrpSpPr/>
        <p:nvPr/>
      </p:nvGrpSpPr>
      <p:grpSpPr>
        <a:xfrm>
          <a:off x="0" y="0"/>
          <a:ext cx="0" cy="0"/>
          <a:chOff x="0" y="0"/>
          <a:chExt cx="0" cy="0"/>
        </a:xfrm>
      </p:grpSpPr>
      <p:sp>
        <p:nvSpPr>
          <p:cNvPr id="68" name="Google Shape;68;p10"/>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 name="Google Shape;69;p10"/>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0" name="Google Shape;70;p10"/>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Clr>
                <a:schemeClr val="dk1"/>
              </a:buClr>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1" name="Google Shape;71;p10"/>
          <p:cNvSpPr txBox="1"/>
          <p:nvPr>
            <p:ph idx="10" type="dt"/>
          </p:nvPr>
        </p:nvSpPr>
        <p:spPr>
          <a:xfrm>
            <a:off x="4157133" y="6421121"/>
            <a:ext cx="3429000"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2" name="Google Shape;72;p10"/>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800">
                <a:solidFill>
                  <a:schemeClr val="dk1"/>
                </a:solidFill>
                <a:latin typeface="Arial"/>
                <a:ea typeface="Arial"/>
                <a:cs typeface="Arial"/>
                <a:sym typeface="Arial"/>
              </a:defRPr>
            </a:lvl1pPr>
            <a:lvl2pPr indent="0" lvl="1" marL="0" algn="l">
              <a:spcBef>
                <a:spcPts val="0"/>
              </a:spcBef>
              <a:buNone/>
              <a:defRPr b="1" sz="1800">
                <a:solidFill>
                  <a:schemeClr val="dk1"/>
                </a:solidFill>
                <a:latin typeface="Arial"/>
                <a:ea typeface="Arial"/>
                <a:cs typeface="Arial"/>
                <a:sym typeface="Arial"/>
              </a:defRPr>
            </a:lvl2pPr>
            <a:lvl3pPr indent="0" lvl="2" marL="0" algn="l">
              <a:spcBef>
                <a:spcPts val="0"/>
              </a:spcBef>
              <a:buNone/>
              <a:defRPr b="1" sz="1800">
                <a:solidFill>
                  <a:schemeClr val="dk1"/>
                </a:solidFill>
                <a:latin typeface="Arial"/>
                <a:ea typeface="Arial"/>
                <a:cs typeface="Arial"/>
                <a:sym typeface="Arial"/>
              </a:defRPr>
            </a:lvl3pPr>
            <a:lvl4pPr indent="0" lvl="3" marL="0" algn="l">
              <a:spcBef>
                <a:spcPts val="0"/>
              </a:spcBef>
              <a:buNone/>
              <a:defRPr b="1" sz="1800">
                <a:solidFill>
                  <a:schemeClr val="dk1"/>
                </a:solidFill>
                <a:latin typeface="Arial"/>
                <a:ea typeface="Arial"/>
                <a:cs typeface="Arial"/>
                <a:sym typeface="Arial"/>
              </a:defRPr>
            </a:lvl4pPr>
            <a:lvl5pPr indent="0" lvl="4" marL="0" algn="l">
              <a:spcBef>
                <a:spcPts val="0"/>
              </a:spcBef>
              <a:buNone/>
              <a:defRPr b="1" sz="1800">
                <a:solidFill>
                  <a:schemeClr val="dk1"/>
                </a:solidFill>
                <a:latin typeface="Arial"/>
                <a:ea typeface="Arial"/>
                <a:cs typeface="Arial"/>
                <a:sym typeface="Arial"/>
              </a:defRPr>
            </a:lvl5pPr>
            <a:lvl6pPr indent="0" lvl="5" marL="0" algn="l">
              <a:spcBef>
                <a:spcPts val="0"/>
              </a:spcBef>
              <a:buNone/>
              <a:defRPr b="1" sz="1800">
                <a:solidFill>
                  <a:schemeClr val="dk1"/>
                </a:solidFill>
                <a:latin typeface="Arial"/>
                <a:ea typeface="Arial"/>
                <a:cs typeface="Arial"/>
                <a:sym typeface="Arial"/>
              </a:defRPr>
            </a:lvl6pPr>
            <a:lvl7pPr indent="0" lvl="6" marL="0" algn="l">
              <a:spcBef>
                <a:spcPts val="0"/>
              </a:spcBef>
              <a:buNone/>
              <a:defRPr b="1" sz="1800">
                <a:solidFill>
                  <a:schemeClr val="dk1"/>
                </a:solidFill>
                <a:latin typeface="Arial"/>
                <a:ea typeface="Arial"/>
                <a:cs typeface="Arial"/>
                <a:sym typeface="Arial"/>
              </a:defRPr>
            </a:lvl7pPr>
            <a:lvl8pPr indent="0" lvl="7" marL="0" algn="l">
              <a:spcBef>
                <a:spcPts val="0"/>
              </a:spcBef>
              <a:buNone/>
              <a:defRPr b="1" sz="1800">
                <a:solidFill>
                  <a:schemeClr val="dk1"/>
                </a:solidFill>
                <a:latin typeface="Arial"/>
                <a:ea typeface="Arial"/>
                <a:cs typeface="Arial"/>
                <a:sym typeface="Arial"/>
              </a:defRPr>
            </a:lvl8pPr>
            <a:lvl9pPr indent="0" lvl="8" marL="0" algn="l">
              <a:spcBef>
                <a:spcPts val="0"/>
              </a:spcBef>
              <a:buNone/>
              <a:defRPr b="1"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p10"/>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319867" y="152718"/>
            <a:ext cx="6250367" cy="1371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600"/>
              <a:buFont typeface="Arial Black"/>
              <a:buNone/>
              <a:defRPr b="0" i="0" sz="3600" u="none" cap="none" strike="noStrik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8113034" cy="437356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457200" y="6263166"/>
            <a:ext cx="7620000" cy="51355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8199085" y="6263166"/>
            <a:ext cx="742297" cy="34236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800" u="none" cap="none" strike="noStrike">
                <a:solidFill>
                  <a:schemeClr val="dk2"/>
                </a:solidFill>
                <a:latin typeface="Arial"/>
                <a:ea typeface="Arial"/>
                <a:cs typeface="Arial"/>
                <a:sym typeface="Arial"/>
              </a:defRPr>
            </a:lvl1pPr>
            <a:lvl2pPr indent="0" lvl="1" marL="0" marR="0" rtl="0" algn="l">
              <a:spcBef>
                <a:spcPts val="0"/>
              </a:spcBef>
              <a:buNone/>
              <a:defRPr b="1" i="0" sz="1800" u="none" cap="none" strike="noStrike">
                <a:solidFill>
                  <a:schemeClr val="dk2"/>
                </a:solidFill>
                <a:latin typeface="Arial"/>
                <a:ea typeface="Arial"/>
                <a:cs typeface="Arial"/>
                <a:sym typeface="Arial"/>
              </a:defRPr>
            </a:lvl2pPr>
            <a:lvl3pPr indent="0" lvl="2" marL="0" marR="0" rtl="0" algn="l">
              <a:spcBef>
                <a:spcPts val="0"/>
              </a:spcBef>
              <a:buNone/>
              <a:defRPr b="1" i="0" sz="1800" u="none" cap="none" strike="noStrike">
                <a:solidFill>
                  <a:schemeClr val="dk2"/>
                </a:solidFill>
                <a:latin typeface="Arial"/>
                <a:ea typeface="Arial"/>
                <a:cs typeface="Arial"/>
                <a:sym typeface="Arial"/>
              </a:defRPr>
            </a:lvl3pPr>
            <a:lvl4pPr indent="0" lvl="3" marL="0" marR="0" rtl="0" algn="l">
              <a:spcBef>
                <a:spcPts val="0"/>
              </a:spcBef>
              <a:buNone/>
              <a:defRPr b="1" i="0" sz="1800" u="none" cap="none" strike="noStrike">
                <a:solidFill>
                  <a:schemeClr val="dk2"/>
                </a:solidFill>
                <a:latin typeface="Arial"/>
                <a:ea typeface="Arial"/>
                <a:cs typeface="Arial"/>
                <a:sym typeface="Arial"/>
              </a:defRPr>
            </a:lvl4pPr>
            <a:lvl5pPr indent="0" lvl="4" marL="0" marR="0" rtl="0" algn="l">
              <a:spcBef>
                <a:spcPts val="0"/>
              </a:spcBef>
              <a:buNone/>
              <a:defRPr b="1" i="0" sz="1800" u="none" cap="none" strike="noStrike">
                <a:solidFill>
                  <a:schemeClr val="dk2"/>
                </a:solidFill>
                <a:latin typeface="Arial"/>
                <a:ea typeface="Arial"/>
                <a:cs typeface="Arial"/>
                <a:sym typeface="Arial"/>
              </a:defRPr>
            </a:lvl5pPr>
            <a:lvl6pPr indent="0" lvl="5" marL="0" marR="0" rtl="0" algn="l">
              <a:spcBef>
                <a:spcPts val="0"/>
              </a:spcBef>
              <a:buNone/>
              <a:defRPr b="1" i="0" sz="1800" u="none" cap="none" strike="noStrike">
                <a:solidFill>
                  <a:schemeClr val="dk2"/>
                </a:solidFill>
                <a:latin typeface="Arial"/>
                <a:ea typeface="Arial"/>
                <a:cs typeface="Arial"/>
                <a:sym typeface="Arial"/>
              </a:defRPr>
            </a:lvl6pPr>
            <a:lvl7pPr indent="0" lvl="6" marL="0" marR="0" rtl="0" algn="l">
              <a:spcBef>
                <a:spcPts val="0"/>
              </a:spcBef>
              <a:buNone/>
              <a:defRPr b="1" i="0" sz="1800" u="none" cap="none" strike="noStrike">
                <a:solidFill>
                  <a:schemeClr val="dk2"/>
                </a:solidFill>
                <a:latin typeface="Arial"/>
                <a:ea typeface="Arial"/>
                <a:cs typeface="Arial"/>
                <a:sym typeface="Arial"/>
              </a:defRPr>
            </a:lvl7pPr>
            <a:lvl8pPr indent="0" lvl="7" marL="0" marR="0" rtl="0" algn="l">
              <a:spcBef>
                <a:spcPts val="0"/>
              </a:spcBef>
              <a:buNone/>
              <a:defRPr b="1" i="0" sz="1800" u="none" cap="none" strike="noStrike">
                <a:solidFill>
                  <a:schemeClr val="dk2"/>
                </a:solidFill>
                <a:latin typeface="Arial"/>
                <a:ea typeface="Arial"/>
                <a:cs typeface="Arial"/>
                <a:sym typeface="Arial"/>
              </a:defRPr>
            </a:lvl8pPr>
            <a:lvl9pPr indent="0" lvl="8" marL="0" marR="0" rtl="0" algn="l">
              <a:spcBef>
                <a:spcPts val="0"/>
              </a:spcBef>
              <a:buNone/>
              <a:defRPr b="1" i="0" sz="1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 name="Google Shape;14;p1"/>
          <p:cNvSpPr/>
          <p:nvPr/>
        </p:nvSpPr>
        <p:spPr>
          <a:xfrm>
            <a:off x="9001124" y="0"/>
            <a:ext cx="142876" cy="1371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1"/>
          <p:cNvSpPr/>
          <p:nvPr/>
        </p:nvSpPr>
        <p:spPr>
          <a:xfrm>
            <a:off x="9001124" y="1371600"/>
            <a:ext cx="142876" cy="5486400"/>
          </a:xfrm>
          <a:prstGeom prst="rect">
            <a:avLst/>
          </a:prstGeom>
          <a:solidFill>
            <a:srgbClr val="0007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idx="12" type="sldNum"/>
          </p:nvPr>
        </p:nvSpPr>
        <p:spPr>
          <a:xfrm>
            <a:off x="8246585" y="6536299"/>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sp>
        <p:nvSpPr>
          <p:cNvPr id="93" name="Google Shape;93;p13"/>
          <p:cNvSpPr txBox="1"/>
          <p:nvPr>
            <p:ph idx="11" type="ftr"/>
          </p:nvPr>
        </p:nvSpPr>
        <p:spPr>
          <a:xfrm>
            <a:off x="-155118" y="6409279"/>
            <a:ext cx="9144000" cy="434856"/>
          </a:xfrm>
          <a:prstGeom prst="rect">
            <a:avLst/>
          </a:prstGeom>
          <a:noFill/>
          <a:ln>
            <a:noFill/>
          </a:ln>
        </p:spPr>
        <p:txBody>
          <a:bodyPr anchorCtr="0" anchor="t" bIns="45700" lIns="91425" spcFirstLastPara="1" rIns="91425" wrap="square" tIns="45700">
            <a:noAutofit/>
          </a:bodyPr>
          <a:lstStyle/>
          <a:p>
            <a:pPr indent="0" lvl="0" marL="0" rtl="0" algn="ctr">
              <a:lnSpc>
                <a:spcPct val="200000"/>
              </a:lnSpc>
              <a:spcBef>
                <a:spcPts val="0"/>
              </a:spcBef>
              <a:spcAft>
                <a:spcPts val="0"/>
              </a:spcAft>
              <a:buNone/>
            </a:pPr>
            <a:r>
              <a:rPr lang="en-US"/>
              <a:t>All Rights Reserved © WARRIORS SOAR, Inc. and WARRIORS SOAR LOGO, 2017-2024 is a Non-Profit 501(c)3 Organization  www.warriorssoar.org  </a:t>
            </a:r>
            <a:endParaRPr/>
          </a:p>
        </p:txBody>
      </p:sp>
      <p:pic>
        <p:nvPicPr>
          <p:cNvPr id="94" name="Google Shape;94;p13"/>
          <p:cNvPicPr preferRelativeResize="0"/>
          <p:nvPr/>
        </p:nvPicPr>
        <p:blipFill rotWithShape="1">
          <a:blip r:embed="rId3">
            <a:alphaModFix/>
          </a:blip>
          <a:srcRect b="0" l="0" r="0" t="0"/>
          <a:stretch/>
        </p:blipFill>
        <p:spPr>
          <a:xfrm>
            <a:off x="1816134" y="1525939"/>
            <a:ext cx="5511729" cy="4435220"/>
          </a:xfrm>
          <a:prstGeom prst="rect">
            <a:avLst/>
          </a:prstGeom>
          <a:noFill/>
          <a:ln>
            <a:noFill/>
          </a:ln>
        </p:spPr>
      </p:pic>
      <p:sp>
        <p:nvSpPr>
          <p:cNvPr id="95" name="Google Shape;95;p13"/>
          <p:cNvSpPr txBox="1"/>
          <p:nvPr/>
        </p:nvSpPr>
        <p:spPr>
          <a:xfrm>
            <a:off x="1204154" y="448721"/>
            <a:ext cx="673569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21572"/>
                </a:solidFill>
              </a:rPr>
              <a:t>8</a:t>
            </a:r>
            <a:r>
              <a:rPr b="1" baseline="30000" i="0" lang="en-US" sz="3200" u="none" cap="none" strike="noStrike">
                <a:solidFill>
                  <a:srgbClr val="121572"/>
                </a:solidFill>
                <a:latin typeface="Arial"/>
                <a:ea typeface="Arial"/>
                <a:cs typeface="Arial"/>
                <a:sym typeface="Arial"/>
              </a:rPr>
              <a:t>th</a:t>
            </a:r>
            <a:r>
              <a:rPr b="1" i="0" lang="en-US" sz="3200" u="none" cap="none" strike="noStrike">
                <a:solidFill>
                  <a:srgbClr val="121572"/>
                </a:solidFill>
                <a:latin typeface="Arial"/>
                <a:ea typeface="Arial"/>
                <a:cs typeface="Arial"/>
                <a:sym typeface="Arial"/>
              </a:rPr>
              <a:t> ANNUAL </a:t>
            </a:r>
            <a:r>
              <a:rPr b="1" i="0" lang="en-US" sz="3200" u="none" cap="none" strike="noStrike">
                <a:solidFill>
                  <a:srgbClr val="FF0000"/>
                </a:solidFill>
                <a:latin typeface="Arial"/>
                <a:ea typeface="Arial"/>
                <a:cs typeface="Arial"/>
                <a:sym typeface="Arial"/>
              </a:rPr>
              <a:t>WARRIORS S.O.A.R.</a:t>
            </a:r>
            <a:r>
              <a:rPr b="1" i="0" lang="en-US" sz="3200" u="none" cap="none" strike="noStrike">
                <a:solidFill>
                  <a:srgbClr val="121572"/>
                </a:solidFill>
                <a:latin typeface="Arial"/>
                <a:ea typeface="Arial"/>
                <a:cs typeface="Arial"/>
                <a:sym typeface="Arial"/>
              </a:rPr>
              <a:t> </a:t>
            </a:r>
            <a:endParaRPr/>
          </a:p>
          <a:p>
            <a:pPr indent="0" lvl="0" marL="0" marR="0" rtl="0" algn="ctr">
              <a:spcBef>
                <a:spcPts val="0"/>
              </a:spcBef>
              <a:spcAft>
                <a:spcPts val="0"/>
              </a:spcAft>
              <a:buNone/>
            </a:pPr>
            <a:r>
              <a:rPr b="1" lang="en-US" sz="3200">
                <a:solidFill>
                  <a:srgbClr val="121572"/>
                </a:solidFill>
                <a:latin typeface="Arial"/>
                <a:ea typeface="Arial"/>
                <a:cs typeface="Arial"/>
                <a:sym typeface="Arial"/>
              </a:rPr>
              <a:t>GOLF CLASSIC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1543296" y="221082"/>
            <a:ext cx="7026937"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Arial Black"/>
              <a:buNone/>
            </a:pPr>
            <a:r>
              <a:rPr lang="en-US" sz="2800">
                <a:solidFill>
                  <a:srgbClr val="FF0000"/>
                </a:solidFill>
              </a:rPr>
              <a:t>BRONZE</a:t>
            </a:r>
            <a:r>
              <a:rPr lang="en-US" sz="2800">
                <a:solidFill>
                  <a:srgbClr val="00074C"/>
                </a:solidFill>
              </a:rPr>
              <a:t> SPONSOR BENEFITS</a:t>
            </a:r>
            <a:br>
              <a:rPr lang="en-US" sz="2800">
                <a:solidFill>
                  <a:srgbClr val="00074C"/>
                </a:solidFill>
              </a:rPr>
            </a:br>
            <a:r>
              <a:rPr lang="en-US" sz="2800">
                <a:solidFill>
                  <a:srgbClr val="00074C"/>
                </a:solidFill>
              </a:rPr>
              <a:t>$500</a:t>
            </a:r>
            <a:endParaRPr sz="2800">
              <a:solidFill>
                <a:srgbClr val="FF0000"/>
              </a:solidFill>
            </a:endParaRPr>
          </a:p>
        </p:txBody>
      </p:sp>
      <p:sp>
        <p:nvSpPr>
          <p:cNvPr id="173" name="Google Shape;173;p22"/>
          <p:cNvSpPr txBox="1"/>
          <p:nvPr>
            <p:ph idx="1" type="body"/>
          </p:nvPr>
        </p:nvSpPr>
        <p:spPr>
          <a:xfrm>
            <a:off x="457200" y="1995055"/>
            <a:ext cx="8113034" cy="4131108"/>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spcBef>
                <a:spcPts val="0"/>
              </a:spcBef>
              <a:spcAft>
                <a:spcPts val="0"/>
              </a:spcAft>
              <a:buClr>
                <a:schemeClr val="dk1"/>
              </a:buClr>
              <a:buSzPct val="100000"/>
              <a:buNone/>
            </a:pPr>
            <a:r>
              <a:t/>
            </a:r>
            <a:endParaRPr b="0" sz="2800">
              <a:solidFill>
                <a:srgbClr val="FF0000"/>
              </a:solidFill>
            </a:endParaRPr>
          </a:p>
          <a:p>
            <a:pPr indent="-285750" lvl="0" marL="285750" rtl="0" algn="l">
              <a:lnSpc>
                <a:spcPct val="120000"/>
              </a:lnSpc>
              <a:spcBef>
                <a:spcPts val="1208"/>
              </a:spcBef>
              <a:spcAft>
                <a:spcPts val="0"/>
              </a:spcAft>
              <a:buClr>
                <a:schemeClr val="dk1"/>
              </a:buClr>
              <a:buSzPct val="100000"/>
              <a:buFont typeface="Arial"/>
              <a:buChar char="•"/>
            </a:pPr>
            <a:r>
              <a:rPr lang="en-US" sz="6400"/>
              <a:t>Recognition at Awards Banquet</a:t>
            </a:r>
            <a:endParaRPr/>
          </a:p>
          <a:p>
            <a:pPr indent="-285750" lvl="0" marL="285750" rtl="0" algn="l">
              <a:lnSpc>
                <a:spcPct val="120000"/>
              </a:lnSpc>
              <a:spcBef>
                <a:spcPts val="1208"/>
              </a:spcBef>
              <a:spcAft>
                <a:spcPts val="0"/>
              </a:spcAft>
              <a:buClr>
                <a:schemeClr val="dk1"/>
              </a:buClr>
              <a:buSzPct val="100000"/>
              <a:buFont typeface="Arial"/>
              <a:buChar char="•"/>
            </a:pPr>
            <a:r>
              <a:rPr lang="en-US" sz="6400"/>
              <a:t>Logo to company Website on WARRIORS SOAR </a:t>
            </a:r>
            <a:r>
              <a:rPr lang="en-US" sz="6400"/>
              <a:t>Website</a:t>
            </a:r>
            <a:endParaRPr/>
          </a:p>
          <a:p>
            <a:pPr indent="-285750" lvl="0" marL="285750" rtl="0" algn="l">
              <a:lnSpc>
                <a:spcPct val="120000"/>
              </a:lnSpc>
              <a:spcBef>
                <a:spcPts val="1208"/>
              </a:spcBef>
              <a:spcAft>
                <a:spcPts val="0"/>
              </a:spcAft>
              <a:buClr>
                <a:schemeClr val="dk1"/>
              </a:buClr>
              <a:buSzPct val="100000"/>
              <a:buFont typeface="Arial"/>
              <a:buChar char="•"/>
            </a:pPr>
            <a:r>
              <a:rPr lang="en-US" sz="6400"/>
              <a:t>Listing in Event Program</a:t>
            </a:r>
            <a:endParaRPr/>
          </a:p>
          <a:p>
            <a:pPr indent="-137985" lvl="0" marL="285750" rtl="0" algn="l">
              <a:lnSpc>
                <a:spcPct val="120000"/>
              </a:lnSpc>
              <a:spcBef>
                <a:spcPts val="1065"/>
              </a:spcBef>
              <a:spcAft>
                <a:spcPts val="0"/>
              </a:spcAft>
              <a:buClr>
                <a:schemeClr val="dk1"/>
              </a:buClr>
              <a:buSzPct val="100000"/>
              <a:buFont typeface="Arial"/>
              <a:buNone/>
            </a:pPr>
            <a:r>
              <a:t/>
            </a:r>
            <a:endParaRPr sz="4900"/>
          </a:p>
          <a:p>
            <a:pPr indent="-231457" lvl="0" marL="285750" rtl="0" algn="l">
              <a:spcBef>
                <a:spcPts val="771"/>
              </a:spcBef>
              <a:spcAft>
                <a:spcPts val="0"/>
              </a:spcAft>
              <a:buClr>
                <a:schemeClr val="dk1"/>
              </a:buClr>
              <a:buSzPct val="100000"/>
              <a:buFont typeface="Arial"/>
              <a:buNone/>
            </a:pPr>
            <a:r>
              <a:t/>
            </a:r>
            <a:endParaRPr sz="1800"/>
          </a:p>
          <a:p>
            <a:pPr indent="-231457" lvl="0" marL="285750" rtl="0" algn="l">
              <a:spcBef>
                <a:spcPts val="771"/>
              </a:spcBef>
              <a:spcAft>
                <a:spcPts val="0"/>
              </a:spcAft>
              <a:buClr>
                <a:schemeClr val="dk1"/>
              </a:buClr>
              <a:buSzPct val="100000"/>
              <a:buFont typeface="Arial"/>
              <a:buNone/>
            </a:pPr>
            <a:r>
              <a:t/>
            </a:r>
            <a:endParaRPr sz="1800"/>
          </a:p>
          <a:p>
            <a:pPr indent="-231457" lvl="0" marL="285750" rtl="0" algn="l">
              <a:spcBef>
                <a:spcPts val="771"/>
              </a:spcBef>
              <a:spcAft>
                <a:spcPts val="0"/>
              </a:spcAft>
              <a:buClr>
                <a:schemeClr val="dk1"/>
              </a:buClr>
              <a:buSzPct val="100000"/>
              <a:buFont typeface="Arial"/>
              <a:buNone/>
            </a:pPr>
            <a:r>
              <a:t/>
            </a:r>
            <a:endParaRPr sz="1800"/>
          </a:p>
          <a:p>
            <a:pPr indent="0" lvl="0" marL="0" rtl="0" algn="l">
              <a:spcBef>
                <a:spcPts val="790"/>
              </a:spcBef>
              <a:spcAft>
                <a:spcPts val="0"/>
              </a:spcAft>
              <a:buClr>
                <a:schemeClr val="dk1"/>
              </a:buClr>
              <a:buSzPct val="100000"/>
              <a:buNone/>
            </a:pPr>
            <a:r>
              <a:rPr lang="en-US"/>
              <a:t>	</a:t>
            </a:r>
            <a:endParaRPr/>
          </a:p>
        </p:txBody>
      </p:sp>
      <p:sp>
        <p:nvSpPr>
          <p:cNvPr id="174" name="Google Shape;174;p22"/>
          <p:cNvSpPr txBox="1"/>
          <p:nvPr>
            <p:ph idx="11" type="ftr"/>
          </p:nvPr>
        </p:nvSpPr>
        <p:spPr>
          <a:xfrm>
            <a:off x="-115854" y="6528536"/>
            <a:ext cx="9103534"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75" name="Google Shape;175;p22"/>
          <p:cNvSpPr txBox="1"/>
          <p:nvPr>
            <p:ph idx="12" type="sldNum"/>
          </p:nvPr>
        </p:nvSpPr>
        <p:spPr>
          <a:xfrm>
            <a:off x="8245383" y="6497661"/>
            <a:ext cx="742297" cy="34236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a:solidFill>
                  <a:srgbClr val="FF0000"/>
                </a:solidFill>
              </a:rPr>
              <a:t>‹#›</a:t>
            </a:fld>
            <a:endParaRPr b="1">
              <a:solidFill>
                <a:srgbClr val="FF0000"/>
              </a:solidFill>
            </a:endParaRPr>
          </a:p>
        </p:txBody>
      </p:sp>
      <p:pic>
        <p:nvPicPr>
          <p:cNvPr id="176" name="Google Shape;176;p22"/>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457200" y="1447800"/>
            <a:ext cx="8009906" cy="43211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0000"/>
              </a:buClr>
              <a:buSzPts val="1800"/>
              <a:buFont typeface="Arial Black"/>
              <a:buNone/>
            </a:pPr>
            <a:br>
              <a:rPr lang="en-US" sz="1800">
                <a:solidFill>
                  <a:srgbClr val="FF0000"/>
                </a:solidFill>
              </a:rPr>
            </a:br>
            <a:br>
              <a:rPr lang="en-US" sz="1800">
                <a:solidFill>
                  <a:srgbClr val="FF0000"/>
                </a:solidFill>
              </a:rPr>
            </a:br>
            <a:r>
              <a:rPr lang="en-US" sz="1800">
                <a:solidFill>
                  <a:srgbClr val="FF0000"/>
                </a:solidFill>
              </a:rPr>
              <a:t>GOLF BAG TAG SPONSOR:  </a:t>
            </a:r>
            <a:r>
              <a:rPr lang="en-US" sz="1800">
                <a:solidFill>
                  <a:srgbClr val="121572"/>
                </a:solidFill>
              </a:rPr>
              <a:t>YOUR COMPANY LOGO PRINTED ON EVENT GOLF BAG TAG PROVIDED TO EVERY GOLFER, </a:t>
            </a:r>
            <a:r>
              <a:rPr lang="en-US" sz="1800">
                <a:solidFill>
                  <a:srgbClr val="FF0000"/>
                </a:solidFill>
              </a:rPr>
              <a:t>($1000 SPONSORSHIP).</a:t>
            </a:r>
            <a:br>
              <a:rPr lang="en-US" sz="1800">
                <a:solidFill>
                  <a:srgbClr val="FF0000"/>
                </a:solidFill>
              </a:rPr>
            </a:br>
            <a:br>
              <a:rPr lang="en-US" sz="1800"/>
            </a:br>
            <a:r>
              <a:rPr lang="en-US" sz="1800">
                <a:solidFill>
                  <a:srgbClr val="FF0000"/>
                </a:solidFill>
              </a:rPr>
              <a:t>GOLF TOWEL SPONSOR:  </a:t>
            </a:r>
            <a:r>
              <a:rPr lang="en-US" sz="1800">
                <a:solidFill>
                  <a:srgbClr val="121572"/>
                </a:solidFill>
              </a:rPr>
              <a:t>YOUR COMPANY NAME/LOGO PRINTED ON WARRIORS SOAR EVENT GOLF TOWEL PROVIDED TO EVERY GOLFER, </a:t>
            </a:r>
            <a:r>
              <a:rPr lang="en-US" sz="1800">
                <a:solidFill>
                  <a:srgbClr val="FF0000"/>
                </a:solidFill>
              </a:rPr>
              <a:t>($1000 SPONSORSHIP).</a:t>
            </a:r>
            <a:br>
              <a:rPr lang="en-US" sz="1800">
                <a:solidFill>
                  <a:srgbClr val="FF0000"/>
                </a:solidFill>
              </a:rPr>
            </a:br>
            <a:br>
              <a:rPr lang="en-US" sz="1800">
                <a:solidFill>
                  <a:srgbClr val="FF0000"/>
                </a:solidFill>
              </a:rPr>
            </a:br>
            <a:r>
              <a:rPr lang="en-US" sz="1800">
                <a:solidFill>
                  <a:srgbClr val="FF0000"/>
                </a:solidFill>
              </a:rPr>
              <a:t>EVENT SCORE CARD SPONSOR:  </a:t>
            </a:r>
            <a:r>
              <a:rPr lang="en-US" sz="1800">
                <a:solidFill>
                  <a:srgbClr val="00074C"/>
                </a:solidFill>
              </a:rPr>
              <a:t>YOUR LOGO PRINTED ON THE OFFICIAL EVENT SCORECARD PROVIDED ON EVERY GOLF CART </a:t>
            </a:r>
            <a:br>
              <a:rPr lang="en-US" sz="1800">
                <a:solidFill>
                  <a:srgbClr val="FF0000"/>
                </a:solidFill>
              </a:rPr>
            </a:br>
            <a:r>
              <a:rPr lang="en-US" sz="1800">
                <a:solidFill>
                  <a:srgbClr val="FF0000"/>
                </a:solidFill>
              </a:rPr>
              <a:t>($750 SPONSORSHIP).</a:t>
            </a:r>
            <a:br>
              <a:rPr lang="en-US" sz="1800">
                <a:solidFill>
                  <a:srgbClr val="FF0000"/>
                </a:solidFill>
              </a:rPr>
            </a:br>
            <a:br>
              <a:rPr lang="en-US" sz="1800">
                <a:solidFill>
                  <a:srgbClr val="121572"/>
                </a:solidFill>
              </a:rPr>
            </a:br>
            <a:endParaRPr sz="1800">
              <a:solidFill>
                <a:srgbClr val="121572"/>
              </a:solidFill>
            </a:endParaRPr>
          </a:p>
        </p:txBody>
      </p:sp>
      <p:sp>
        <p:nvSpPr>
          <p:cNvPr id="183" name="Google Shape;183;p23"/>
          <p:cNvSpPr txBox="1"/>
          <p:nvPr>
            <p:ph idx="1" type="body"/>
          </p:nvPr>
        </p:nvSpPr>
        <p:spPr>
          <a:xfrm>
            <a:off x="2197225" y="233775"/>
            <a:ext cx="5481900" cy="1066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0000"/>
              </a:buClr>
              <a:buSzPts val="2800"/>
              <a:buNone/>
            </a:pPr>
            <a:r>
              <a:rPr lang="en-US" sz="2800">
                <a:solidFill>
                  <a:srgbClr val="FF0000"/>
                </a:solidFill>
              </a:rPr>
              <a:t>SPECIALTY </a:t>
            </a:r>
            <a:r>
              <a:rPr lang="en-US" sz="2800">
                <a:solidFill>
                  <a:srgbClr val="00074C"/>
                </a:solidFill>
              </a:rPr>
              <a:t>SPONSOR </a:t>
            </a:r>
            <a:r>
              <a:rPr lang="en-US" sz="2800">
                <a:solidFill>
                  <a:srgbClr val="FF0000"/>
                </a:solidFill>
              </a:rPr>
              <a:t>OPPORTUNITIES</a:t>
            </a:r>
            <a:endParaRPr/>
          </a:p>
        </p:txBody>
      </p:sp>
      <p:sp>
        <p:nvSpPr>
          <p:cNvPr id="184" name="Google Shape;184;p23"/>
          <p:cNvSpPr txBox="1"/>
          <p:nvPr>
            <p:ph idx="12" type="sldNum"/>
          </p:nvPr>
        </p:nvSpPr>
        <p:spPr>
          <a:xfrm>
            <a:off x="8686800" y="6381726"/>
            <a:ext cx="254582" cy="34236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FF0000"/>
                </a:solidFill>
              </a:rPr>
              <a:t>‹#›</a:t>
            </a:fld>
            <a:endParaRPr>
              <a:solidFill>
                <a:srgbClr val="FF0000"/>
              </a:solidFill>
            </a:endParaRPr>
          </a:p>
        </p:txBody>
      </p:sp>
      <p:sp>
        <p:nvSpPr>
          <p:cNvPr id="185" name="Google Shape;185;p23"/>
          <p:cNvSpPr txBox="1"/>
          <p:nvPr>
            <p:ph idx="11" type="ftr"/>
          </p:nvPr>
        </p:nvSpPr>
        <p:spPr>
          <a:xfrm>
            <a:off x="120868" y="6505413"/>
            <a:ext cx="8565931" cy="34236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All Rights Reserved  WARRIORS SOAR, Inc. and WARRIORS SOAR LOGO, 2017-2024 is a Non-Profit 501(c)3 Organization  www.warriorssoar.org  </a:t>
            </a:r>
            <a:endParaRPr/>
          </a:p>
        </p:txBody>
      </p:sp>
      <p:pic>
        <p:nvPicPr>
          <p:cNvPr id="186" name="Google Shape;186;p23"/>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idx="1" type="body"/>
          </p:nvPr>
        </p:nvSpPr>
        <p:spPr>
          <a:xfrm>
            <a:off x="457200" y="808905"/>
            <a:ext cx="8113034" cy="4670484"/>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spcBef>
                <a:spcPts val="0"/>
              </a:spcBef>
              <a:spcAft>
                <a:spcPts val="0"/>
              </a:spcAft>
              <a:buClr>
                <a:schemeClr val="dk1"/>
              </a:buClr>
              <a:buSzPct val="100000"/>
              <a:buNone/>
            </a:pPr>
            <a:r>
              <a:t/>
            </a:r>
            <a:endParaRPr sz="2600">
              <a:solidFill>
                <a:srgbClr val="00074C"/>
              </a:solidFill>
            </a:endParaRPr>
          </a:p>
          <a:p>
            <a:pPr indent="0" lvl="0" marL="0" rtl="0" algn="l">
              <a:spcBef>
                <a:spcPts val="1656"/>
              </a:spcBef>
              <a:spcAft>
                <a:spcPts val="0"/>
              </a:spcAft>
              <a:buClr>
                <a:srgbClr val="00074C"/>
              </a:buClr>
              <a:buSzPct val="100000"/>
              <a:buNone/>
            </a:pPr>
            <a:r>
              <a:rPr lang="en-US" sz="9600">
                <a:solidFill>
                  <a:srgbClr val="00074C"/>
                </a:solidFill>
              </a:rPr>
              <a:t>	</a:t>
            </a:r>
            <a:endParaRPr/>
          </a:p>
          <a:p>
            <a:pPr indent="0" lvl="0" marL="0" rtl="0" algn="l">
              <a:spcBef>
                <a:spcPts val="1656"/>
              </a:spcBef>
              <a:spcAft>
                <a:spcPts val="0"/>
              </a:spcAft>
              <a:buClr>
                <a:schemeClr val="dk1"/>
              </a:buClr>
              <a:buSzPct val="100000"/>
              <a:buNone/>
            </a:pPr>
            <a:r>
              <a:t/>
            </a:r>
            <a:endParaRPr sz="9600">
              <a:solidFill>
                <a:srgbClr val="00074C"/>
              </a:solidFill>
            </a:endParaRPr>
          </a:p>
          <a:p>
            <a:pPr indent="-807720" lvl="0" marL="1143000" rtl="0" algn="l">
              <a:spcBef>
                <a:spcPts val="1656"/>
              </a:spcBef>
              <a:spcAft>
                <a:spcPts val="0"/>
              </a:spcAft>
              <a:buClr>
                <a:schemeClr val="dk1"/>
              </a:buClr>
              <a:buSzPct val="100000"/>
              <a:buFont typeface="Noto Sans Symbols"/>
              <a:buNone/>
            </a:pPr>
            <a:r>
              <a:t/>
            </a:r>
            <a:endParaRPr sz="9600">
              <a:solidFill>
                <a:srgbClr val="BFBFBF"/>
              </a:solidFill>
            </a:endParaRPr>
          </a:p>
          <a:p>
            <a:pPr indent="0" lvl="0" marL="285750" rtl="0" algn="l">
              <a:spcBef>
                <a:spcPts val="1656"/>
              </a:spcBef>
              <a:spcAft>
                <a:spcPts val="0"/>
              </a:spcAft>
              <a:buClr>
                <a:schemeClr val="dk1"/>
              </a:buClr>
              <a:buSzPct val="100000"/>
              <a:buFont typeface="Arial"/>
              <a:buNone/>
            </a:pPr>
            <a:r>
              <a:t/>
            </a:r>
            <a:endParaRPr sz="9600" u="sng">
              <a:solidFill>
                <a:srgbClr val="FF0000"/>
              </a:solidFill>
            </a:endParaRPr>
          </a:p>
          <a:p>
            <a:pPr indent="-222884" lvl="0" marL="285750" rtl="0" algn="l">
              <a:spcBef>
                <a:spcPts val="798"/>
              </a:spcBef>
              <a:spcAft>
                <a:spcPts val="0"/>
              </a:spcAft>
              <a:buClr>
                <a:schemeClr val="dk1"/>
              </a:buClr>
              <a:buSzPct val="100000"/>
              <a:buFont typeface="Arial"/>
              <a:buNone/>
            </a:pPr>
            <a:r>
              <a:t/>
            </a:r>
            <a:endParaRPr sz="1800"/>
          </a:p>
          <a:p>
            <a:pPr indent="-222884" lvl="0" marL="285750" rtl="0" algn="l">
              <a:spcBef>
                <a:spcPts val="798"/>
              </a:spcBef>
              <a:spcAft>
                <a:spcPts val="0"/>
              </a:spcAft>
              <a:buClr>
                <a:schemeClr val="dk1"/>
              </a:buClr>
              <a:buSzPct val="100000"/>
              <a:buFont typeface="Arial"/>
              <a:buNone/>
            </a:pPr>
            <a:r>
              <a:t/>
            </a:r>
            <a:endParaRPr sz="1800"/>
          </a:p>
          <a:p>
            <a:pPr indent="0" lvl="0" marL="0" rtl="0" algn="l">
              <a:spcBef>
                <a:spcPts val="820"/>
              </a:spcBef>
              <a:spcAft>
                <a:spcPts val="0"/>
              </a:spcAft>
              <a:buClr>
                <a:schemeClr val="dk1"/>
              </a:buClr>
              <a:buSzPct val="100000"/>
              <a:buNone/>
            </a:pPr>
            <a:r>
              <a:rPr lang="en-US"/>
              <a:t>	</a:t>
            </a:r>
            <a:endParaRPr/>
          </a:p>
        </p:txBody>
      </p:sp>
      <p:sp>
        <p:nvSpPr>
          <p:cNvPr id="192" name="Google Shape;192;p24"/>
          <p:cNvSpPr txBox="1"/>
          <p:nvPr>
            <p:ph idx="11" type="ftr"/>
          </p:nvPr>
        </p:nvSpPr>
        <p:spPr>
          <a:xfrm>
            <a:off x="-241738" y="6546363"/>
            <a:ext cx="9144000"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93" name="Google Shape;193;p24"/>
          <p:cNvSpPr txBox="1"/>
          <p:nvPr>
            <p:ph idx="12" type="sldNum"/>
          </p:nvPr>
        </p:nvSpPr>
        <p:spPr>
          <a:xfrm>
            <a:off x="8246585" y="6505097"/>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grpSp>
        <p:nvGrpSpPr>
          <p:cNvPr id="194" name="Google Shape;194;p24"/>
          <p:cNvGrpSpPr/>
          <p:nvPr/>
        </p:nvGrpSpPr>
        <p:grpSpPr>
          <a:xfrm>
            <a:off x="1021742" y="1721837"/>
            <a:ext cx="6936703" cy="4428776"/>
            <a:chOff x="465" y="245894"/>
            <a:chExt cx="6936703" cy="4428776"/>
          </a:xfrm>
        </p:grpSpPr>
        <p:sp>
          <p:nvSpPr>
            <p:cNvPr id="195" name="Google Shape;195;p24"/>
            <p:cNvSpPr/>
            <p:nvPr/>
          </p:nvSpPr>
          <p:spPr>
            <a:xfrm>
              <a:off x="3431976" y="2478541"/>
              <a:ext cx="2491122" cy="1182060"/>
            </a:xfrm>
            <a:custGeom>
              <a:rect b="b" l="l" r="r" t="t"/>
              <a:pathLst>
                <a:path extrusionOk="0" h="120000" w="120000">
                  <a:moveTo>
                    <a:pt x="0" y="0"/>
                  </a:moveTo>
                  <a:lnTo>
                    <a:pt x="0" y="98381"/>
                  </a:lnTo>
                  <a:lnTo>
                    <a:pt x="120000" y="98381"/>
                  </a:lnTo>
                  <a:lnTo>
                    <a:pt x="120000" y="120000"/>
                  </a:lnTo>
                </a:path>
              </a:pathLst>
            </a:custGeom>
            <a:noFill/>
            <a:ln cap="flat" cmpd="sng" w="28575">
              <a:solidFill>
                <a:srgbClr val="606060"/>
              </a:solidFill>
              <a:prstDash val="solid"/>
              <a:round/>
              <a:headEnd len="sm" w="sm" type="none"/>
              <a:tailEnd len="sm" w="sm" type="none"/>
            </a:ln>
          </p:spPr>
        </p:sp>
        <p:sp>
          <p:nvSpPr>
            <p:cNvPr id="196" name="Google Shape;196;p24"/>
            <p:cNvSpPr/>
            <p:nvPr/>
          </p:nvSpPr>
          <p:spPr>
            <a:xfrm>
              <a:off x="3386256" y="2478541"/>
              <a:ext cx="91440" cy="1182060"/>
            </a:xfrm>
            <a:custGeom>
              <a:rect b="b" l="l" r="r" t="t"/>
              <a:pathLst>
                <a:path extrusionOk="0" h="120000" w="120000">
                  <a:moveTo>
                    <a:pt x="60000" y="0"/>
                  </a:moveTo>
                  <a:lnTo>
                    <a:pt x="60000" y="98381"/>
                  </a:lnTo>
                  <a:lnTo>
                    <a:pt x="108041" y="98381"/>
                  </a:lnTo>
                  <a:lnTo>
                    <a:pt x="108041" y="120000"/>
                  </a:lnTo>
                </a:path>
              </a:pathLst>
            </a:custGeom>
            <a:noFill/>
            <a:ln cap="flat" cmpd="sng" w="28575">
              <a:solidFill>
                <a:srgbClr val="606060"/>
              </a:solidFill>
              <a:prstDash val="solid"/>
              <a:round/>
              <a:headEnd len="sm" w="sm" type="none"/>
              <a:tailEnd len="sm" w="sm" type="none"/>
            </a:ln>
          </p:spPr>
        </p:sp>
        <p:sp>
          <p:nvSpPr>
            <p:cNvPr id="197" name="Google Shape;197;p24"/>
            <p:cNvSpPr/>
            <p:nvPr/>
          </p:nvSpPr>
          <p:spPr>
            <a:xfrm>
              <a:off x="1014535" y="2478541"/>
              <a:ext cx="2417441" cy="1182060"/>
            </a:xfrm>
            <a:custGeom>
              <a:rect b="b" l="l" r="r" t="t"/>
              <a:pathLst>
                <a:path extrusionOk="0" h="120000" w="120000">
                  <a:moveTo>
                    <a:pt x="120000" y="0"/>
                  </a:moveTo>
                  <a:lnTo>
                    <a:pt x="120000" y="98381"/>
                  </a:lnTo>
                  <a:lnTo>
                    <a:pt x="0" y="98381"/>
                  </a:lnTo>
                  <a:lnTo>
                    <a:pt x="0" y="120000"/>
                  </a:lnTo>
                </a:path>
              </a:pathLst>
            </a:custGeom>
            <a:noFill/>
            <a:ln cap="flat" cmpd="sng" w="28575">
              <a:solidFill>
                <a:srgbClr val="606060"/>
              </a:solidFill>
              <a:prstDash val="solid"/>
              <a:round/>
              <a:headEnd len="sm" w="sm" type="none"/>
              <a:tailEnd len="sm" w="sm" type="none"/>
            </a:ln>
          </p:spPr>
        </p:sp>
        <p:sp>
          <p:nvSpPr>
            <p:cNvPr id="198" name="Google Shape;198;p24"/>
            <p:cNvSpPr/>
            <p:nvPr/>
          </p:nvSpPr>
          <p:spPr>
            <a:xfrm>
              <a:off x="914416" y="245894"/>
              <a:ext cx="5035120" cy="2232647"/>
            </a:xfrm>
            <a:prstGeom prst="rect">
              <a:avLst/>
            </a:prstGeom>
            <a:gradFill>
              <a:gsLst>
                <a:gs pos="0">
                  <a:srgbClr val="7E818A"/>
                </a:gs>
                <a:gs pos="33000">
                  <a:srgbClr val="B6BBC8"/>
                </a:gs>
                <a:gs pos="100000">
                  <a:srgbClr val="DAE0F0"/>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txBox="1"/>
            <p:nvPr/>
          </p:nvSpPr>
          <p:spPr>
            <a:xfrm>
              <a:off x="914416" y="245894"/>
              <a:ext cx="5035120" cy="2232647"/>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chemeClr val="dk1"/>
                </a:buClr>
                <a:buSzPts val="1000"/>
                <a:buFont typeface="Arial"/>
                <a:buNone/>
              </a:pPr>
              <a:r>
                <a:t/>
              </a:r>
              <a:endParaRPr b="1" sz="1000">
                <a:solidFill>
                  <a:schemeClr val="dk1"/>
                </a:solidFill>
                <a:latin typeface="Arial"/>
                <a:ea typeface="Arial"/>
                <a:cs typeface="Arial"/>
                <a:sym typeface="Arial"/>
              </a:endParaRPr>
            </a:p>
            <a:p>
              <a:pPr indent="0" lvl="0" marL="0" marR="0" rtl="0" algn="ctr">
                <a:lnSpc>
                  <a:spcPct val="90000"/>
                </a:lnSpc>
                <a:spcBef>
                  <a:spcPts val="350"/>
                </a:spcBef>
                <a:spcAft>
                  <a:spcPts val="0"/>
                </a:spcAft>
                <a:buClr>
                  <a:schemeClr val="dk1"/>
                </a:buClr>
                <a:buSzPts val="2400"/>
                <a:buFont typeface="Arial"/>
                <a:buNone/>
              </a:pPr>
              <a:r>
                <a:rPr b="1" lang="en-US" sz="2400">
                  <a:solidFill>
                    <a:schemeClr val="dk1"/>
                  </a:solidFill>
                  <a:latin typeface="Arial"/>
                  <a:ea typeface="Arial"/>
                  <a:cs typeface="Arial"/>
                  <a:sym typeface="Arial"/>
                </a:rPr>
                <a:t>202</a:t>
              </a:r>
              <a:r>
                <a:rPr b="1" lang="en-US" sz="2400">
                  <a:solidFill>
                    <a:schemeClr val="dk1"/>
                  </a:solidFill>
                </a:rPr>
                <a:t>4</a:t>
              </a:r>
              <a:r>
                <a:rPr b="1" lang="en-US" sz="2400">
                  <a:solidFill>
                    <a:schemeClr val="dk1"/>
                  </a:solidFill>
                  <a:latin typeface="Arial"/>
                  <a:ea typeface="Arial"/>
                  <a:cs typeface="Arial"/>
                  <a:sym typeface="Arial"/>
                </a:rPr>
                <a:t> </a:t>
              </a:r>
              <a:endParaRPr/>
            </a:p>
            <a:p>
              <a:pPr indent="0" lvl="0" marL="0" marR="0" rtl="0" algn="ctr">
                <a:lnSpc>
                  <a:spcPct val="90000"/>
                </a:lnSpc>
                <a:spcBef>
                  <a:spcPts val="840"/>
                </a:spcBef>
                <a:spcAft>
                  <a:spcPts val="0"/>
                </a:spcAft>
                <a:buClr>
                  <a:schemeClr val="dk1"/>
                </a:buClr>
                <a:buSzPts val="2400"/>
                <a:buFont typeface="Arial"/>
                <a:buNone/>
              </a:pPr>
              <a:r>
                <a:rPr b="1" lang="en-US" sz="2400">
                  <a:solidFill>
                    <a:schemeClr val="dk1"/>
                  </a:solidFill>
                  <a:latin typeface="Arial"/>
                  <a:ea typeface="Arial"/>
                  <a:cs typeface="Arial"/>
                  <a:sym typeface="Arial"/>
                </a:rPr>
                <a:t> Warriors SOAR</a:t>
              </a:r>
              <a:endParaRPr/>
            </a:p>
            <a:p>
              <a:pPr indent="0" lvl="0" marL="0" marR="0" rtl="0" algn="ctr">
                <a:lnSpc>
                  <a:spcPct val="90000"/>
                </a:lnSpc>
                <a:spcBef>
                  <a:spcPts val="840"/>
                </a:spcBef>
                <a:spcAft>
                  <a:spcPts val="0"/>
                </a:spcAft>
                <a:buClr>
                  <a:schemeClr val="dk1"/>
                </a:buClr>
                <a:buSzPts val="2400"/>
                <a:buFont typeface="Arial"/>
                <a:buNone/>
              </a:pPr>
              <a:r>
                <a:rPr b="1" lang="en-US" sz="2400">
                  <a:solidFill>
                    <a:schemeClr val="dk1"/>
                  </a:solidFill>
                  <a:latin typeface="Arial"/>
                  <a:ea typeface="Arial"/>
                  <a:cs typeface="Arial"/>
                  <a:sym typeface="Arial"/>
                </a:rPr>
                <a:t>Golf Classic</a:t>
              </a:r>
              <a:endParaRPr/>
            </a:p>
            <a:p>
              <a:pPr indent="0" lvl="0" marL="0" marR="0" rtl="0" algn="ctr">
                <a:lnSpc>
                  <a:spcPct val="90000"/>
                </a:lnSpc>
                <a:spcBef>
                  <a:spcPts val="840"/>
                </a:spcBef>
                <a:spcAft>
                  <a:spcPts val="0"/>
                </a:spcAft>
                <a:buClr>
                  <a:srgbClr val="FF0000"/>
                </a:buClr>
                <a:buSzPts val="2400"/>
                <a:buFont typeface="Arial"/>
                <a:buNone/>
              </a:pPr>
              <a:r>
                <a:rPr b="1" lang="en-US" sz="2400">
                  <a:solidFill>
                    <a:srgbClr val="FF0000"/>
                  </a:solidFill>
                  <a:latin typeface="Arial"/>
                  <a:ea typeface="Arial"/>
                  <a:cs typeface="Arial"/>
                  <a:sym typeface="Arial"/>
                </a:rPr>
                <a:t>Red</a:t>
              </a:r>
              <a:r>
                <a:rPr b="1" lang="en-US" sz="1600">
                  <a:solidFill>
                    <a:schemeClr val="dk1"/>
                  </a:solidFill>
                  <a:latin typeface="Arial"/>
                  <a:ea typeface="Arial"/>
                  <a:cs typeface="Arial"/>
                  <a:sym typeface="Arial"/>
                </a:rPr>
                <a:t>,</a:t>
              </a:r>
              <a:r>
                <a:rPr b="1" lang="en-US" sz="2400">
                  <a:solidFill>
                    <a:schemeClr val="dk1"/>
                  </a:solidFill>
                  <a:latin typeface="Arial"/>
                  <a:ea typeface="Arial"/>
                  <a:cs typeface="Arial"/>
                  <a:sym typeface="Arial"/>
                </a:rPr>
                <a:t> </a:t>
              </a:r>
              <a:r>
                <a:rPr b="1" lang="en-US" sz="2400">
                  <a:solidFill>
                    <a:schemeClr val="lt1"/>
                  </a:solidFill>
                  <a:latin typeface="Arial"/>
                  <a:ea typeface="Arial"/>
                  <a:cs typeface="Arial"/>
                  <a:sym typeface="Arial"/>
                </a:rPr>
                <a:t>White</a:t>
              </a:r>
              <a:r>
                <a:rPr b="1" lang="en-US" sz="2400">
                  <a:solidFill>
                    <a:schemeClr val="dk1"/>
                  </a:solidFill>
                  <a:latin typeface="Arial"/>
                  <a:ea typeface="Arial"/>
                  <a:cs typeface="Arial"/>
                  <a:sym typeface="Arial"/>
                </a:rPr>
                <a:t> </a:t>
              </a:r>
              <a:r>
                <a:rPr b="1" lang="en-US" sz="1600">
                  <a:solidFill>
                    <a:schemeClr val="dk1"/>
                  </a:solidFill>
                  <a:latin typeface="Arial"/>
                  <a:ea typeface="Arial"/>
                  <a:cs typeface="Arial"/>
                  <a:sym typeface="Arial"/>
                </a:rPr>
                <a:t>&amp;</a:t>
              </a:r>
              <a:r>
                <a:rPr b="1" lang="en-US" sz="2400">
                  <a:solidFill>
                    <a:schemeClr val="dk1"/>
                  </a:solidFill>
                  <a:latin typeface="Arial"/>
                  <a:ea typeface="Arial"/>
                  <a:cs typeface="Arial"/>
                  <a:sym typeface="Arial"/>
                </a:rPr>
                <a:t> </a:t>
              </a:r>
              <a:r>
                <a:rPr b="1" lang="en-US" sz="2400">
                  <a:solidFill>
                    <a:srgbClr val="00074C"/>
                  </a:solidFill>
                  <a:latin typeface="Arial"/>
                  <a:ea typeface="Arial"/>
                  <a:cs typeface="Arial"/>
                  <a:sym typeface="Arial"/>
                </a:rPr>
                <a:t>Blue </a:t>
              </a:r>
              <a:endParaRPr/>
            </a:p>
            <a:p>
              <a:pPr indent="0" lvl="0" marL="0" marR="0" rtl="0" algn="ctr">
                <a:lnSpc>
                  <a:spcPct val="90000"/>
                </a:lnSpc>
                <a:spcBef>
                  <a:spcPts val="840"/>
                </a:spcBef>
                <a:spcAft>
                  <a:spcPts val="0"/>
                </a:spcAft>
                <a:buClr>
                  <a:schemeClr val="dk1"/>
                </a:buClr>
                <a:buSzPts val="2400"/>
                <a:buFont typeface="Arial"/>
                <a:buNone/>
              </a:pPr>
              <a:r>
                <a:rPr b="1" lang="en-US" sz="2400">
                  <a:solidFill>
                    <a:schemeClr val="dk1"/>
                  </a:solidFill>
                  <a:latin typeface="Arial"/>
                  <a:ea typeface="Arial"/>
                  <a:cs typeface="Arial"/>
                  <a:sym typeface="Arial"/>
                </a:rPr>
                <a:t>Donor Options</a:t>
              </a:r>
              <a:endParaRPr/>
            </a:p>
          </p:txBody>
        </p:sp>
        <p:sp>
          <p:nvSpPr>
            <p:cNvPr id="200" name="Google Shape;200;p24"/>
            <p:cNvSpPr/>
            <p:nvPr/>
          </p:nvSpPr>
          <p:spPr>
            <a:xfrm>
              <a:off x="465" y="3660601"/>
              <a:ext cx="2028139" cy="1014069"/>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txBox="1"/>
            <p:nvPr/>
          </p:nvSpPr>
          <p:spPr>
            <a:xfrm>
              <a:off x="465" y="3660601"/>
              <a:ext cx="2028139" cy="101406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Friend</a:t>
              </a:r>
              <a:endParaRPr/>
            </a:p>
            <a:p>
              <a:pPr indent="0" lvl="0" marL="0" marR="0" rtl="0" algn="ctr">
                <a:lnSpc>
                  <a:spcPct val="90000"/>
                </a:lnSpc>
                <a:spcBef>
                  <a:spcPts val="700"/>
                </a:spcBef>
                <a:spcAft>
                  <a:spcPts val="0"/>
                </a:spcAft>
                <a:buClr>
                  <a:schemeClr val="dk1"/>
                </a:buClr>
                <a:buSzPts val="1800"/>
                <a:buFont typeface="Arial"/>
                <a:buNone/>
              </a:pPr>
              <a:r>
                <a:rPr b="1" lang="en-US" sz="1800">
                  <a:solidFill>
                    <a:schemeClr val="dk1"/>
                  </a:solidFill>
                  <a:latin typeface="Arial"/>
                  <a:ea typeface="Arial"/>
                  <a:cs typeface="Arial"/>
                  <a:sym typeface="Arial"/>
                </a:rPr>
                <a:t>$1 - $249 </a:t>
              </a:r>
              <a:endParaRPr/>
            </a:p>
          </p:txBody>
        </p:sp>
        <p:sp>
          <p:nvSpPr>
            <p:cNvPr id="202" name="Google Shape;202;p24"/>
            <p:cNvSpPr/>
            <p:nvPr/>
          </p:nvSpPr>
          <p:spPr>
            <a:xfrm>
              <a:off x="2454514" y="3660601"/>
              <a:ext cx="2028139" cy="1014069"/>
            </a:xfrm>
            <a:prstGeom prst="rect">
              <a:avLst/>
            </a:prstGeom>
            <a:solidFill>
              <a:schemeClr val="lt1"/>
            </a:solidFill>
            <a:ln cap="flat" cmpd="sng" w="28575">
              <a:solidFill>
                <a:srgbClr val="0007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txBox="1"/>
            <p:nvPr/>
          </p:nvSpPr>
          <p:spPr>
            <a:xfrm>
              <a:off x="2454514" y="3660601"/>
              <a:ext cx="2028139" cy="101406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Contributor</a:t>
              </a:r>
              <a:endParaRPr/>
            </a:p>
            <a:p>
              <a:pPr indent="0" lvl="0" marL="0" marR="0" rtl="0" algn="ctr">
                <a:lnSpc>
                  <a:spcPct val="90000"/>
                </a:lnSpc>
                <a:spcBef>
                  <a:spcPts val="700"/>
                </a:spcBef>
                <a:spcAft>
                  <a:spcPts val="0"/>
                </a:spcAft>
                <a:buClr>
                  <a:schemeClr val="dk1"/>
                </a:buClr>
                <a:buSzPts val="2000"/>
                <a:buFont typeface="Arial"/>
                <a:buNone/>
              </a:pPr>
              <a:r>
                <a:rPr b="1" lang="en-US" sz="2000">
                  <a:solidFill>
                    <a:schemeClr val="dk1"/>
                  </a:solidFill>
                  <a:latin typeface="Arial"/>
                  <a:ea typeface="Arial"/>
                  <a:cs typeface="Arial"/>
                  <a:sym typeface="Arial"/>
                </a:rPr>
                <a:t>$250 - $499</a:t>
              </a:r>
              <a:endParaRPr/>
            </a:p>
          </p:txBody>
        </p:sp>
        <p:sp>
          <p:nvSpPr>
            <p:cNvPr id="204" name="Google Shape;204;p24"/>
            <p:cNvSpPr/>
            <p:nvPr/>
          </p:nvSpPr>
          <p:spPr>
            <a:xfrm>
              <a:off x="4909029" y="3660601"/>
              <a:ext cx="2028139" cy="1014069"/>
            </a:xfrm>
            <a:prstGeom prst="rect">
              <a:avLst/>
            </a:prstGeom>
            <a:solidFill>
              <a:srgbClr val="00074C"/>
            </a:solidFill>
            <a:ln cap="flat" cmpd="sng" w="28575">
              <a:solidFill>
                <a:srgbClr val="0007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txBox="1"/>
            <p:nvPr/>
          </p:nvSpPr>
          <p:spPr>
            <a:xfrm>
              <a:off x="4909029" y="3660601"/>
              <a:ext cx="2028139" cy="101406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2000"/>
                <a:buFont typeface="Arial"/>
                <a:buNone/>
              </a:pPr>
              <a:r>
                <a:rPr b="1" lang="en-US" sz="2000">
                  <a:solidFill>
                    <a:schemeClr val="lt1"/>
                  </a:solidFill>
                  <a:latin typeface="Arial"/>
                  <a:ea typeface="Arial"/>
                  <a:cs typeface="Arial"/>
                  <a:sym typeface="Arial"/>
                </a:rPr>
                <a:t>Legacy</a:t>
              </a:r>
              <a:endParaRPr/>
            </a:p>
            <a:p>
              <a:pPr indent="0" lvl="0" marL="0" marR="0" rtl="0" algn="ctr">
                <a:lnSpc>
                  <a:spcPct val="90000"/>
                </a:lnSpc>
                <a:spcBef>
                  <a:spcPts val="700"/>
                </a:spcBef>
                <a:spcAft>
                  <a:spcPts val="0"/>
                </a:spcAft>
                <a:buClr>
                  <a:schemeClr val="lt1"/>
                </a:buClr>
                <a:buSzPts val="2000"/>
                <a:buFont typeface="Arial"/>
                <a:buNone/>
              </a:pPr>
              <a:r>
                <a:rPr b="1" lang="en-US" sz="2000">
                  <a:solidFill>
                    <a:schemeClr val="lt1"/>
                  </a:solidFill>
                  <a:latin typeface="Arial"/>
                  <a:ea typeface="Arial"/>
                  <a:cs typeface="Arial"/>
                  <a:sym typeface="Arial"/>
                </a:rPr>
                <a:t>$500+</a:t>
              </a:r>
              <a:endParaRPr/>
            </a:p>
          </p:txBody>
        </p:sp>
      </p:grpSp>
      <p:pic>
        <p:nvPicPr>
          <p:cNvPr id="206" name="Google Shape;206;p24"/>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
        <p:nvSpPr>
          <p:cNvPr id="207" name="Google Shape;207;p24"/>
          <p:cNvSpPr txBox="1"/>
          <p:nvPr/>
        </p:nvSpPr>
        <p:spPr>
          <a:xfrm>
            <a:off x="1960031" y="331851"/>
            <a:ext cx="503453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Black"/>
                <a:ea typeface="Arial Black"/>
                <a:cs typeface="Arial Black"/>
                <a:sym typeface="Arial Black"/>
              </a:rPr>
              <a:t>Individual</a:t>
            </a:r>
            <a:endParaRPr/>
          </a:p>
          <a:p>
            <a:pPr indent="0" lvl="0" marL="0" marR="0" rtl="0" algn="ctr">
              <a:spcBef>
                <a:spcPts val="0"/>
              </a:spcBef>
              <a:spcAft>
                <a:spcPts val="0"/>
              </a:spcAft>
              <a:buNone/>
            </a:pPr>
            <a:r>
              <a:rPr b="1" lang="en-US" sz="2800">
                <a:solidFill>
                  <a:srgbClr val="00074C"/>
                </a:solidFill>
                <a:latin typeface="Arial Black"/>
                <a:ea typeface="Arial Black"/>
                <a:cs typeface="Arial Black"/>
                <a:sym typeface="Arial Black"/>
              </a:rPr>
              <a:t> </a:t>
            </a:r>
            <a:r>
              <a:rPr b="1" lang="en-US" sz="2800">
                <a:solidFill>
                  <a:srgbClr val="121572"/>
                </a:solidFill>
                <a:latin typeface="Arial Black"/>
                <a:ea typeface="Arial Black"/>
                <a:cs typeface="Arial Black"/>
                <a:sym typeface="Arial Black"/>
              </a:rPr>
              <a:t>Donor Opportunities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idx="11" type="ftr"/>
          </p:nvPr>
        </p:nvSpPr>
        <p:spPr>
          <a:xfrm>
            <a:off x="-273269" y="6438802"/>
            <a:ext cx="9144000" cy="34237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213" name="Google Shape;213;p25"/>
          <p:cNvSpPr txBox="1"/>
          <p:nvPr>
            <p:ph idx="12" type="sldNum"/>
          </p:nvPr>
        </p:nvSpPr>
        <p:spPr>
          <a:xfrm>
            <a:off x="8210960" y="6510473"/>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sp>
        <p:nvSpPr>
          <p:cNvPr id="214" name="Google Shape;214;p25"/>
          <p:cNvSpPr txBox="1"/>
          <p:nvPr>
            <p:ph idx="4294967295" type="body"/>
          </p:nvPr>
        </p:nvSpPr>
        <p:spPr>
          <a:xfrm>
            <a:off x="0" y="288091"/>
            <a:ext cx="9144000" cy="132706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2800"/>
              <a:buNone/>
            </a:pPr>
            <a:r>
              <a:rPr lang="en-US" sz="2800">
                <a:solidFill>
                  <a:srgbClr val="FF0000"/>
                </a:solidFill>
                <a:latin typeface="Arial Black"/>
                <a:ea typeface="Arial Black"/>
                <a:cs typeface="Arial Black"/>
                <a:sym typeface="Arial Black"/>
              </a:rPr>
              <a:t>Individual</a:t>
            </a:r>
            <a:endParaRPr/>
          </a:p>
          <a:p>
            <a:pPr indent="0" lvl="0" marL="0" rtl="0" algn="ctr">
              <a:spcBef>
                <a:spcPts val="1160"/>
              </a:spcBef>
              <a:spcAft>
                <a:spcPts val="0"/>
              </a:spcAft>
              <a:buClr>
                <a:srgbClr val="00074C"/>
              </a:buClr>
              <a:buSzPts val="2800"/>
              <a:buNone/>
            </a:pPr>
            <a:r>
              <a:rPr lang="en-US" sz="2800">
                <a:solidFill>
                  <a:srgbClr val="00074C"/>
                </a:solidFill>
                <a:latin typeface="Arial Black"/>
                <a:ea typeface="Arial Black"/>
                <a:cs typeface="Arial Black"/>
                <a:sym typeface="Arial Black"/>
              </a:rPr>
              <a:t>Donor Opportunities</a:t>
            </a:r>
            <a:endParaRPr sz="3200">
              <a:solidFill>
                <a:srgbClr val="00074C"/>
              </a:solidFill>
              <a:latin typeface="Arial Black"/>
              <a:ea typeface="Arial Black"/>
              <a:cs typeface="Arial Black"/>
              <a:sym typeface="Arial Black"/>
            </a:endParaRPr>
          </a:p>
        </p:txBody>
      </p:sp>
      <p:graphicFrame>
        <p:nvGraphicFramePr>
          <p:cNvPr id="215" name="Google Shape;215;p25"/>
          <p:cNvGraphicFramePr/>
          <p:nvPr/>
        </p:nvGraphicFramePr>
        <p:xfrm>
          <a:off x="546265" y="2268187"/>
          <a:ext cx="3000000" cy="3000000"/>
        </p:xfrm>
        <a:graphic>
          <a:graphicData uri="http://schemas.openxmlformats.org/drawingml/2006/table">
            <a:tbl>
              <a:tblPr bandRow="1" firstRow="1">
                <a:noFill/>
                <a:tableStyleId>{8B628DA5-6862-4AE5-908B-2A1BEF2889B1}</a:tableStyleId>
              </a:tblPr>
              <a:tblGrid>
                <a:gridCol w="1977250"/>
                <a:gridCol w="1977250"/>
                <a:gridCol w="1977250"/>
                <a:gridCol w="1977250"/>
              </a:tblGrid>
              <a:tr h="955975">
                <a:tc>
                  <a:txBody>
                    <a:bodyPr/>
                    <a:lstStyle/>
                    <a:p>
                      <a:pPr indent="0" lvl="0" marL="0" marR="0" rtl="0" algn="ct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lang="en-US" sz="2800" u="none" cap="none" strike="noStrike">
                          <a:solidFill>
                            <a:schemeClr val="lt1"/>
                          </a:solidFill>
                        </a:rPr>
                        <a:t>RED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ctr">
                        <a:spcBef>
                          <a:spcPts val="0"/>
                        </a:spcBef>
                        <a:spcAft>
                          <a:spcPts val="0"/>
                        </a:spcAft>
                        <a:buNone/>
                      </a:pPr>
                      <a:r>
                        <a:rPr b="1" lang="en-US" sz="2800" u="none" cap="none" strike="noStrike">
                          <a:solidFill>
                            <a:srgbClr val="00074C"/>
                          </a:solidFill>
                        </a:rPr>
                        <a:t>White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2800" u="none" cap="none" strike="noStrike">
                          <a:solidFill>
                            <a:schemeClr val="lt1"/>
                          </a:solidFill>
                        </a:rPr>
                        <a:t>Blue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21572"/>
                    </a:solidFill>
                  </a:tcPr>
                </a:tc>
              </a:tr>
              <a:tr h="955975">
                <a:tc>
                  <a:txBody>
                    <a:bodyPr/>
                    <a:lstStyle/>
                    <a:p>
                      <a:pPr indent="0" lvl="0" marL="0" marR="0" rtl="0" algn="l">
                        <a:spcBef>
                          <a:spcPts val="0"/>
                        </a:spcBef>
                        <a:spcAft>
                          <a:spcPts val="0"/>
                        </a:spcAft>
                        <a:buNone/>
                      </a:pPr>
                      <a:r>
                        <a:rPr b="1" lang="en-US" sz="1800" u="none" cap="none" strike="noStrike"/>
                        <a:t>Amount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t>$1 - $249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ctr">
                        <a:spcBef>
                          <a:spcPts val="0"/>
                        </a:spcBef>
                        <a:spcAft>
                          <a:spcPts val="0"/>
                        </a:spcAft>
                        <a:buNone/>
                      </a:pPr>
                      <a:r>
                        <a:rPr b="1" lang="en-US" sz="1800" u="none" cap="none" strike="noStrike">
                          <a:solidFill>
                            <a:srgbClr val="00074C"/>
                          </a:solidFill>
                        </a:rPr>
                        <a:t>$250 - $499</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800" u="none" cap="none" strike="noStrike">
                          <a:solidFill>
                            <a:schemeClr val="lt1"/>
                          </a:solidFill>
                        </a:rPr>
                        <a:t>$500+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21572"/>
                    </a:solidFill>
                  </a:tcPr>
                </a:tc>
              </a:tr>
              <a:tr h="955975">
                <a:tc>
                  <a:txBody>
                    <a:bodyPr/>
                    <a:lstStyle/>
                    <a:p>
                      <a:pPr indent="0" lvl="0" marL="0" marR="0" rtl="0" algn="l">
                        <a:spcBef>
                          <a:spcPts val="0"/>
                        </a:spcBef>
                        <a:spcAft>
                          <a:spcPts val="0"/>
                        </a:spcAft>
                        <a:buNone/>
                      </a:pPr>
                      <a:r>
                        <a:rPr b="1" lang="en-US" sz="1800" u="none" cap="none" strike="noStrike"/>
                        <a:t>Benefit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t>Supporter of Warriors SOAR Programs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1" lang="en-US" sz="1800">
                          <a:solidFill>
                            <a:srgbClr val="00074C"/>
                          </a:solidFill>
                        </a:rPr>
                        <a:t>Listing in Event Program &amp; on Website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US" sz="1800">
                          <a:solidFill>
                            <a:schemeClr val="lt1"/>
                          </a:solidFill>
                        </a:rPr>
                        <a:t>Listing in Event Program &amp; on Website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21572"/>
                    </a:solidFill>
                  </a:tcPr>
                </a:tc>
              </a:tr>
              <a:tr h="955975">
                <a:tc>
                  <a:txBody>
                    <a:bodyPr/>
                    <a:lstStyle/>
                    <a:p>
                      <a:pPr indent="0" lvl="0" marL="0" marR="0" rtl="0" algn="l">
                        <a:spcBef>
                          <a:spcPts val="0"/>
                        </a:spcBef>
                        <a:spcAft>
                          <a:spcPts val="0"/>
                        </a:spcAft>
                        <a:buNone/>
                      </a:pPr>
                      <a:r>
                        <a:rPr b="1" lang="en-US" sz="1800"/>
                        <a:t>Plus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US" sz="1800"/>
                        <a:t>Warriors SOAR</a:t>
                      </a:r>
                      <a:endParaRPr/>
                    </a:p>
                    <a:p>
                      <a:pPr indent="0" lvl="0" marL="0" marR="0" rtl="0" algn="l">
                        <a:spcBef>
                          <a:spcPts val="0"/>
                        </a:spcBef>
                        <a:spcAft>
                          <a:spcPts val="0"/>
                        </a:spcAft>
                        <a:buNone/>
                      </a:pPr>
                      <a:r>
                        <a:rPr b="1" lang="en-US" sz="1800"/>
                        <a:t>Keepsake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1" lang="en-US" sz="1800">
                          <a:solidFill>
                            <a:srgbClr val="00074C"/>
                          </a:solidFill>
                        </a:rPr>
                        <a:t>Warriors SOAR keepsake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US" sz="1800">
                          <a:solidFill>
                            <a:schemeClr val="lt1"/>
                          </a:solidFill>
                        </a:rPr>
                        <a:t>Certificate, Warriors SOAR Challenge Coin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21572"/>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50472" y="2178288"/>
            <a:ext cx="8570234"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3600"/>
              <a:buFont typeface="Arial Black"/>
              <a:buNone/>
            </a:pPr>
            <a:r>
              <a:rPr lang="en-US"/>
              <a:t>APPENDIX</a:t>
            </a:r>
            <a:endParaRPr/>
          </a:p>
        </p:txBody>
      </p:sp>
      <p:sp>
        <p:nvSpPr>
          <p:cNvPr id="221" name="Google Shape;221;p26"/>
          <p:cNvSpPr txBox="1"/>
          <p:nvPr>
            <p:ph idx="11" type="ftr"/>
          </p:nvPr>
        </p:nvSpPr>
        <p:spPr>
          <a:xfrm>
            <a:off x="-241738" y="6344446"/>
            <a:ext cx="9144000" cy="51355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222" name="Google Shape;222;p26"/>
          <p:cNvSpPr txBox="1"/>
          <p:nvPr>
            <p:ph idx="12" type="sldNum"/>
          </p:nvPr>
        </p:nvSpPr>
        <p:spPr>
          <a:xfrm>
            <a:off x="8077201" y="6458673"/>
            <a:ext cx="898906" cy="40363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a:solidFill>
                  <a:srgbClr val="FF0000"/>
                </a:solidFill>
              </a:rPr>
              <a:t>‹#›</a:t>
            </a:fld>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7"/>
          <p:cNvSpPr txBox="1"/>
          <p:nvPr>
            <p:ph type="title"/>
          </p:nvPr>
        </p:nvSpPr>
        <p:spPr>
          <a:xfrm>
            <a:off x="2201333" y="152718"/>
            <a:ext cx="6740049"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60"/>
              </a:buClr>
              <a:buSzPts val="2800"/>
              <a:buFont typeface="Arial Black"/>
              <a:buNone/>
            </a:pPr>
            <a:r>
              <a:rPr b="1" lang="en-US" sz="2800">
                <a:solidFill>
                  <a:srgbClr val="002060"/>
                </a:solidFill>
              </a:rPr>
              <a:t>WARRIORS S.O.A.R.</a:t>
            </a:r>
            <a:br>
              <a:rPr b="1" lang="en-US" sz="4000">
                <a:solidFill>
                  <a:srgbClr val="FF0000"/>
                </a:solidFill>
              </a:rPr>
            </a:br>
            <a:r>
              <a:rPr b="1" lang="en-US" sz="1800"/>
              <a:t>SUPPORT*OUTREACH*ASSISTANCE*RECOVERY</a:t>
            </a:r>
            <a:endParaRPr b="1" sz="2000"/>
          </a:p>
        </p:txBody>
      </p:sp>
      <p:sp>
        <p:nvSpPr>
          <p:cNvPr id="229" name="Google Shape;229;p27"/>
          <p:cNvSpPr txBox="1"/>
          <p:nvPr>
            <p:ph idx="1" type="body"/>
          </p:nvPr>
        </p:nvSpPr>
        <p:spPr>
          <a:xfrm>
            <a:off x="457200" y="2050916"/>
            <a:ext cx="8229600" cy="4526100"/>
          </a:xfrm>
          <a:prstGeom prst="rect">
            <a:avLst/>
          </a:prstGeom>
          <a:noFill/>
          <a:ln>
            <a:noFill/>
          </a:ln>
        </p:spPr>
        <p:txBody>
          <a:bodyPr anchorCtr="0" anchor="t" bIns="45700" lIns="91425" spcFirstLastPara="1" rIns="91425" wrap="square" tIns="45700">
            <a:normAutofit fontScale="85000" lnSpcReduction="20000"/>
          </a:bodyPr>
          <a:lstStyle/>
          <a:p>
            <a:pPr indent="0" lvl="1" marL="0" rtl="0" algn="l">
              <a:spcBef>
                <a:spcPts val="0"/>
              </a:spcBef>
              <a:spcAft>
                <a:spcPts val="0"/>
              </a:spcAft>
              <a:buClr>
                <a:schemeClr val="dk1"/>
              </a:buClr>
              <a:buSzPct val="100000"/>
              <a:buNone/>
            </a:pPr>
            <a:r>
              <a:rPr lang="en-US" sz="2200"/>
              <a:t>Warriors S.O.A.R.  is an all volunteer, not for profit, nonpartisan organization, founded in 2017 by Major Shannon Blake, U.S. Army, (Ret.)</a:t>
            </a:r>
            <a:endParaRPr/>
          </a:p>
          <a:p>
            <a:pPr indent="0" lvl="1" marL="0" rtl="0" algn="l">
              <a:spcBef>
                <a:spcPts val="980"/>
              </a:spcBef>
              <a:spcAft>
                <a:spcPts val="0"/>
              </a:spcAft>
              <a:buClr>
                <a:schemeClr val="dk1"/>
              </a:buClr>
              <a:buSzPct val="100000"/>
              <a:buNone/>
            </a:pPr>
            <a:r>
              <a:rPr b="1" lang="en-US" sz="1900"/>
              <a:t>Mission</a:t>
            </a:r>
            <a:endParaRPr/>
          </a:p>
          <a:p>
            <a:pPr indent="-164782" lvl="1" marL="457200" rtl="0" algn="l">
              <a:spcBef>
                <a:spcPts val="0"/>
              </a:spcBef>
              <a:spcAft>
                <a:spcPts val="0"/>
              </a:spcAft>
              <a:buSzPct val="100000"/>
              <a:buFont typeface="Noto Sans Symbols"/>
              <a:buChar char="▪"/>
            </a:pPr>
            <a:r>
              <a:rPr lang="en-US" sz="1900"/>
              <a:t>Assist in the healing and reintegration of our Wounded Heroes through S.O.A.R. (Support, Outreach, Assistance and Recovery).</a:t>
            </a:r>
            <a:endParaRPr b="1" sz="1900"/>
          </a:p>
          <a:p>
            <a:pPr indent="0" lvl="0" marL="0" rtl="0" algn="l">
              <a:spcBef>
                <a:spcPts val="980"/>
              </a:spcBef>
              <a:spcAft>
                <a:spcPts val="0"/>
              </a:spcAft>
              <a:buClr>
                <a:schemeClr val="dk2"/>
              </a:buClr>
              <a:buSzPct val="100000"/>
              <a:buNone/>
            </a:pPr>
            <a:r>
              <a:rPr b="1" lang="en-US" sz="1900"/>
              <a:t>Objective</a:t>
            </a:r>
            <a:endParaRPr sz="2135"/>
          </a:p>
          <a:p>
            <a:pPr indent="-164782" lvl="1" marL="457200" rtl="0" algn="l">
              <a:spcBef>
                <a:spcPts val="380"/>
              </a:spcBef>
              <a:spcAft>
                <a:spcPts val="0"/>
              </a:spcAft>
              <a:buSzPct val="100000"/>
              <a:buFont typeface="Noto Sans Symbols"/>
              <a:buChar char="▪"/>
            </a:pPr>
            <a:r>
              <a:rPr lang="en-US" sz="1900"/>
              <a:t>Provide our Wounded Heroes with established programs and services that unite, support, and assist their unique psychological and physical challenges through health and wellness</a:t>
            </a:r>
            <a:endParaRPr/>
          </a:p>
          <a:p>
            <a:pPr indent="0" lvl="0" marL="0" rtl="0" algn="l">
              <a:spcBef>
                <a:spcPts val="624"/>
              </a:spcBef>
              <a:spcAft>
                <a:spcPts val="0"/>
              </a:spcAft>
              <a:buClr>
                <a:schemeClr val="dk2"/>
              </a:buClr>
              <a:buSzPct val="100000"/>
              <a:buNone/>
            </a:pPr>
            <a:r>
              <a:rPr b="1" lang="en-US" sz="1900"/>
              <a:t>Vision</a:t>
            </a:r>
            <a:endParaRPr/>
          </a:p>
          <a:p>
            <a:pPr indent="-164782" lvl="1" marL="457200" rtl="0" algn="l">
              <a:spcBef>
                <a:spcPts val="380"/>
              </a:spcBef>
              <a:spcAft>
                <a:spcPts val="0"/>
              </a:spcAft>
              <a:buSzPct val="100000"/>
              <a:buFont typeface="Noto Sans Symbols"/>
              <a:buChar char="▪"/>
            </a:pPr>
            <a:r>
              <a:rPr lang="en-US" sz="1900"/>
              <a:t>Wounded Heroes strive to overcome their challenges through health &amp; wellness activities while collaborating with other veterans seeking similar objectives </a:t>
            </a:r>
            <a:endParaRPr/>
          </a:p>
          <a:p>
            <a:pPr indent="0" lvl="0" marL="0" rtl="0" algn="l">
              <a:spcBef>
                <a:spcPts val="480"/>
              </a:spcBef>
              <a:spcAft>
                <a:spcPts val="0"/>
              </a:spcAft>
              <a:buClr>
                <a:schemeClr val="dk1"/>
              </a:buClr>
              <a:buSzPct val="100000"/>
              <a:buNone/>
            </a:pPr>
            <a:r>
              <a:t/>
            </a:r>
            <a:endParaRPr sz="2400"/>
          </a:p>
          <a:p>
            <a:pPr indent="-68579" lvl="1" marL="457200" rtl="0" algn="l">
              <a:spcBef>
                <a:spcPts val="960"/>
              </a:spcBef>
              <a:spcAft>
                <a:spcPts val="0"/>
              </a:spcAft>
              <a:buSzPct val="100000"/>
              <a:buNone/>
            </a:pPr>
            <a:r>
              <a:t/>
            </a:r>
            <a:endParaRPr sz="1800"/>
          </a:p>
          <a:p>
            <a:pPr indent="0" lvl="1" marL="457200" rtl="0" algn="l">
              <a:spcBef>
                <a:spcPts val="480"/>
              </a:spcBef>
              <a:spcAft>
                <a:spcPts val="0"/>
              </a:spcAft>
              <a:buSzPct val="100000"/>
              <a:buNone/>
            </a:pPr>
            <a:r>
              <a:t/>
            </a:r>
            <a:endParaRPr sz="2400"/>
          </a:p>
          <a:p>
            <a:pPr indent="0" lvl="0" marL="0" rtl="0" algn="l">
              <a:spcBef>
                <a:spcPts val="480"/>
              </a:spcBef>
              <a:spcAft>
                <a:spcPts val="0"/>
              </a:spcAft>
              <a:buClr>
                <a:schemeClr val="dk1"/>
              </a:buClr>
              <a:buSzPct val="100000"/>
              <a:buNone/>
            </a:pPr>
            <a:r>
              <a:t/>
            </a:r>
            <a:endParaRPr sz="2400"/>
          </a:p>
          <a:p>
            <a:pPr indent="-55879" lvl="1" marL="457200" rtl="0" algn="l">
              <a:spcBef>
                <a:spcPts val="1000"/>
              </a:spcBef>
              <a:spcAft>
                <a:spcPts val="0"/>
              </a:spcAft>
              <a:buSzPct val="100000"/>
              <a:buNone/>
            </a:pPr>
            <a:r>
              <a:t/>
            </a:r>
            <a:endParaRPr/>
          </a:p>
        </p:txBody>
      </p:sp>
      <p:sp>
        <p:nvSpPr>
          <p:cNvPr id="230" name="Google Shape;230;p27"/>
          <p:cNvSpPr txBox="1"/>
          <p:nvPr>
            <p:ph idx="12" type="sldNum"/>
          </p:nvPr>
        </p:nvSpPr>
        <p:spPr>
          <a:xfrm>
            <a:off x="8199085" y="6465733"/>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sp>
        <p:nvSpPr>
          <p:cNvPr id="231" name="Google Shape;231;p27"/>
          <p:cNvSpPr txBox="1"/>
          <p:nvPr>
            <p:ph idx="11" type="ftr"/>
          </p:nvPr>
        </p:nvSpPr>
        <p:spPr>
          <a:xfrm>
            <a:off x="0" y="6416304"/>
            <a:ext cx="9144000" cy="418323"/>
          </a:xfrm>
          <a:prstGeom prst="rect">
            <a:avLst/>
          </a:prstGeom>
          <a:no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None/>
            </a:pPr>
            <a:r>
              <a:rPr lang="en-US"/>
              <a:t>All Rights Reserved © WARRIORS SOAR, Inc. 2017-2024 is a Non-Profit 501(c)3 Organization  www.warriorssoar.org  </a:t>
            </a:r>
            <a:endParaRPr/>
          </a:p>
        </p:txBody>
      </p:sp>
      <p:pic>
        <p:nvPicPr>
          <p:cNvPr id="232" name="Google Shape;232;p27"/>
          <p:cNvPicPr preferRelativeResize="0"/>
          <p:nvPr/>
        </p:nvPicPr>
        <p:blipFill rotWithShape="1">
          <a:blip r:embed="rId3">
            <a:alphaModFix/>
          </a:blip>
          <a:srcRect b="0" l="0" r="0" t="0"/>
          <a:stretch/>
        </p:blipFill>
        <p:spPr>
          <a:xfrm>
            <a:off x="135467" y="152718"/>
            <a:ext cx="2015066" cy="1371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2319867" y="152718"/>
            <a:ext cx="6250367"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121572"/>
              </a:buClr>
              <a:buSzPts val="3600"/>
              <a:buFont typeface="Arial Black"/>
              <a:buNone/>
            </a:pPr>
            <a:r>
              <a:rPr b="1" lang="en-US">
                <a:solidFill>
                  <a:srgbClr val="121572"/>
                </a:solidFill>
              </a:rPr>
              <a:t>WARRIORS S.O.A.R.</a:t>
            </a:r>
            <a:endParaRPr/>
          </a:p>
        </p:txBody>
      </p:sp>
      <p:sp>
        <p:nvSpPr>
          <p:cNvPr id="238" name="Google Shape;238;p28"/>
          <p:cNvSpPr txBox="1"/>
          <p:nvPr>
            <p:ph idx="11" type="ftr"/>
          </p:nvPr>
        </p:nvSpPr>
        <p:spPr>
          <a:xfrm>
            <a:off x="-262759" y="6191728"/>
            <a:ext cx="9144000" cy="51355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239" name="Google Shape;239;p28"/>
          <p:cNvSpPr txBox="1"/>
          <p:nvPr>
            <p:ph idx="12" type="sldNum"/>
          </p:nvPr>
        </p:nvSpPr>
        <p:spPr>
          <a:xfrm>
            <a:off x="8503697" y="6434351"/>
            <a:ext cx="462400" cy="34236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FF0000"/>
                </a:solidFill>
              </a:rPr>
              <a:t>‹#›</a:t>
            </a:fld>
            <a:endParaRPr>
              <a:solidFill>
                <a:srgbClr val="FF0000"/>
              </a:solidFill>
            </a:endParaRPr>
          </a:p>
        </p:txBody>
      </p:sp>
      <p:graphicFrame>
        <p:nvGraphicFramePr>
          <p:cNvPr id="240" name="Google Shape;240;p28"/>
          <p:cNvGraphicFramePr/>
          <p:nvPr/>
        </p:nvGraphicFramePr>
        <p:xfrm>
          <a:off x="24715" y="1668163"/>
          <a:ext cx="3000000" cy="3000000"/>
        </p:xfrm>
        <a:graphic>
          <a:graphicData uri="http://schemas.openxmlformats.org/drawingml/2006/table">
            <a:tbl>
              <a:tblPr bandRow="1" firstRow="1">
                <a:noFill/>
                <a:tableStyleId>{8B628DA5-6862-4AE5-908B-2A1BEF2889B1}</a:tableStyleId>
              </a:tblPr>
              <a:tblGrid>
                <a:gridCol w="2171100"/>
                <a:gridCol w="6770275"/>
              </a:tblGrid>
              <a:tr h="717725">
                <a:tc gridSpan="2">
                  <a:txBody>
                    <a:bodyPr/>
                    <a:lstStyle/>
                    <a:p>
                      <a:pPr indent="0" lvl="0" marL="0" marR="0" rtl="0" algn="ctr">
                        <a:spcBef>
                          <a:spcPts val="0"/>
                        </a:spcBef>
                        <a:spcAft>
                          <a:spcPts val="0"/>
                        </a:spcAft>
                        <a:buNone/>
                      </a:pPr>
                      <a:r>
                        <a:rPr lang="en-US" sz="2800"/>
                        <a:t>What does S.O.A.R. stand for?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21572"/>
                    </a:solidFill>
                  </a:tcPr>
                </a:tc>
                <a:tc hMerge="1"/>
              </a:tr>
              <a:tr h="953925">
                <a:tc>
                  <a:txBody>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Support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Opportunities to participate in events out of their homes that they may otherwise not have access to attend. Bonding with fellow Veterans, finding healthy ways to cope with the mental and physical injuries of war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33950">
                <a:tc>
                  <a:txBody>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Outreach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Providing public awareness of the struggles that many veterans face as a result of combat operations. Veterans in need are </a:t>
                      </a:r>
                      <a:r>
                        <a:rPr lang="en-US" sz="1600"/>
                        <a:t>offered</a:t>
                      </a:r>
                      <a:r>
                        <a:rPr lang="en-US" sz="1600"/>
                        <a:t> assistance through a variety of indoor and outdoor activities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22100">
                <a:tc>
                  <a:txBody>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Assistance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WARRIORS S.O.A.R. offers a variety of assistance and with connections to resources and additional outlets for disabled veterans and their families to access throughout the year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33950">
                <a:tc>
                  <a:txBody>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Recovery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600"/>
                        <a:t>Recovery can be a slow daily process that it is supported through engagement with other veterans, family members, recreational activities &amp; opportunities made possible through WARRIORS S.O.A.R. &amp; supporters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241" name="Google Shape;241;p28"/>
          <p:cNvPicPr preferRelativeResize="0"/>
          <p:nvPr/>
        </p:nvPicPr>
        <p:blipFill rotWithShape="1">
          <a:blip r:embed="rId3">
            <a:alphaModFix/>
          </a:blip>
          <a:srcRect b="0" l="0" r="0" t="0"/>
          <a:stretch/>
        </p:blipFill>
        <p:spPr>
          <a:xfrm>
            <a:off x="135467" y="152718"/>
            <a:ext cx="2015066" cy="13715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idx="12" type="sldNum"/>
          </p:nvPr>
        </p:nvSpPr>
        <p:spPr>
          <a:xfrm>
            <a:off x="8187510" y="6344447"/>
            <a:ext cx="736571" cy="51355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7" name="Google Shape;247;p29"/>
          <p:cNvSpPr txBox="1"/>
          <p:nvPr>
            <p:ph idx="11" type="ftr"/>
          </p:nvPr>
        </p:nvSpPr>
        <p:spPr>
          <a:xfrm>
            <a:off x="-294290" y="6265515"/>
            <a:ext cx="9143999" cy="513554"/>
          </a:xfrm>
          <a:prstGeom prst="rect">
            <a:avLst/>
          </a:prstGeom>
          <a:noFill/>
          <a:ln>
            <a:noFill/>
          </a:ln>
        </p:spPr>
        <p:txBody>
          <a:bodyPr anchorCtr="0" anchor="ctr" bIns="45700" lIns="91425" spcFirstLastPara="1" rIns="91425" wrap="square" tIns="45700">
            <a:noAutofit/>
          </a:bodyPr>
          <a:lstStyle/>
          <a:p>
            <a:pPr indent="0" lvl="0" marL="0" rtl="0" algn="ctr">
              <a:lnSpc>
                <a:spcPct val="200000"/>
              </a:lnSpc>
              <a:spcBef>
                <a:spcPts val="0"/>
              </a:spcBef>
              <a:spcAft>
                <a:spcPts val="0"/>
              </a:spcAft>
              <a:buNone/>
            </a:pPr>
            <a:r>
              <a:rPr lang="en-US"/>
              <a:t>All Rights Reserved © WARRIORS SOAR, Inc. and WARRIORS SOAR LOGO, 2017-2024 is a Non-Profit 501(c)3 Organization  www.warriorssoar.org  </a:t>
            </a:r>
            <a:endParaRPr/>
          </a:p>
        </p:txBody>
      </p:sp>
      <p:pic>
        <p:nvPicPr>
          <p:cNvPr id="248" name="Google Shape;248;p29"/>
          <p:cNvPicPr preferRelativeResize="0"/>
          <p:nvPr/>
        </p:nvPicPr>
        <p:blipFill rotWithShape="1">
          <a:blip r:embed="rId3">
            <a:alphaModFix/>
          </a:blip>
          <a:srcRect b="0" l="0" r="0" t="0"/>
          <a:stretch/>
        </p:blipFill>
        <p:spPr>
          <a:xfrm>
            <a:off x="1002254" y="440980"/>
            <a:ext cx="7074945" cy="56931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ph type="title"/>
          </p:nvPr>
        </p:nvSpPr>
        <p:spPr>
          <a:xfrm>
            <a:off x="1894930" y="178436"/>
            <a:ext cx="6680659"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60"/>
              </a:buClr>
              <a:buSzPts val="2800"/>
              <a:buFont typeface="Arial Black"/>
              <a:buNone/>
            </a:pPr>
            <a:r>
              <a:rPr b="1" lang="en-US" sz="2800">
                <a:solidFill>
                  <a:srgbClr val="002060"/>
                </a:solidFill>
              </a:rPr>
              <a:t>BACKGROUND</a:t>
            </a:r>
            <a:endParaRPr sz="2800"/>
          </a:p>
        </p:txBody>
      </p:sp>
      <p:sp>
        <p:nvSpPr>
          <p:cNvPr id="102" name="Google Shape;102;p14"/>
          <p:cNvSpPr txBox="1"/>
          <p:nvPr>
            <p:ph idx="12" type="sldNum"/>
          </p:nvPr>
        </p:nvSpPr>
        <p:spPr>
          <a:xfrm>
            <a:off x="8199084" y="6481912"/>
            <a:ext cx="742297" cy="34236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a:solidFill>
                  <a:srgbClr val="FF0000"/>
                </a:solidFill>
              </a:rPr>
              <a:t>‹#›</a:t>
            </a:fld>
            <a:endParaRPr b="1">
              <a:solidFill>
                <a:srgbClr val="FF0000"/>
              </a:solidFill>
            </a:endParaRPr>
          </a:p>
        </p:txBody>
      </p:sp>
      <p:sp>
        <p:nvSpPr>
          <p:cNvPr id="103" name="Google Shape;103;p14"/>
          <p:cNvSpPr txBox="1"/>
          <p:nvPr>
            <p:ph idx="11" type="ftr"/>
          </p:nvPr>
        </p:nvSpPr>
        <p:spPr>
          <a:xfrm>
            <a:off x="-202618" y="6310727"/>
            <a:ext cx="9143999" cy="513554"/>
          </a:xfrm>
          <a:prstGeom prst="rect">
            <a:avLst/>
          </a:prstGeom>
          <a:noFill/>
          <a:ln>
            <a:noFill/>
          </a:ln>
        </p:spPr>
        <p:txBody>
          <a:bodyPr anchorCtr="0" anchor="b" bIns="45700" lIns="91425" spcFirstLastPara="1" rIns="91425" wrap="square" tIns="45700">
            <a:noAutofit/>
          </a:bodyPr>
          <a:lstStyle/>
          <a:p>
            <a:pPr indent="0" lvl="0" marL="0" rtl="0" algn="ctr">
              <a:lnSpc>
                <a:spcPct val="200000"/>
              </a:lnSpc>
              <a:spcBef>
                <a:spcPts val="0"/>
              </a:spcBef>
              <a:spcAft>
                <a:spcPts val="0"/>
              </a:spcAft>
              <a:buNone/>
            </a:pPr>
            <a:r>
              <a:rPr lang="en-US"/>
              <a:t>All Rights Reserved © WARRIORS SOAR, Inc. and WARRIORS SOAR LOGO, 2017-2024 is a Non-Profit 501(c)3 Organization  www.warriorssoar.org  </a:t>
            </a:r>
            <a:endParaRPr/>
          </a:p>
        </p:txBody>
      </p:sp>
      <p:sp>
        <p:nvSpPr>
          <p:cNvPr id="104" name="Google Shape;104;p14"/>
          <p:cNvSpPr txBox="1"/>
          <p:nvPr/>
        </p:nvSpPr>
        <p:spPr>
          <a:xfrm>
            <a:off x="202618" y="1575754"/>
            <a:ext cx="8628866" cy="4819448"/>
          </a:xfrm>
          <a:prstGeom prst="rect">
            <a:avLst/>
          </a:prstGeom>
          <a:noFill/>
          <a:ln>
            <a:noFill/>
          </a:ln>
        </p:spPr>
        <p:txBody>
          <a:bodyPr anchorCtr="0" anchor="t" bIns="45700" lIns="91425" spcFirstLastPara="1" rIns="91425" wrap="square" tIns="45700">
            <a:normAutofit lnSpcReduction="20000"/>
          </a:bodyPr>
          <a:lstStyle/>
          <a:p>
            <a:pPr indent="0" lvl="0" marL="0" marR="0" rtl="0" algn="l">
              <a:spcBef>
                <a:spcPts val="0"/>
              </a:spcBef>
              <a:spcAft>
                <a:spcPts val="0"/>
              </a:spcAft>
              <a:buClr>
                <a:schemeClr val="dk2"/>
              </a:buClr>
              <a:buSzPts val="1900"/>
              <a:buFont typeface="Arial"/>
              <a:buNone/>
            </a:pPr>
            <a:r>
              <a:rPr b="1" lang="en-US" sz="1900">
                <a:solidFill>
                  <a:schemeClr val="dk1"/>
                </a:solidFill>
                <a:latin typeface="Arial"/>
                <a:ea typeface="Arial"/>
                <a:cs typeface="Arial"/>
                <a:sym typeface="Arial"/>
              </a:rPr>
              <a:t>The 202</a:t>
            </a:r>
            <a:r>
              <a:rPr b="1" lang="en-US" sz="1900">
                <a:solidFill>
                  <a:schemeClr val="dk1"/>
                </a:solidFill>
              </a:rPr>
              <a:t>3</a:t>
            </a:r>
            <a:r>
              <a:rPr b="1" lang="en-US" sz="1900">
                <a:solidFill>
                  <a:schemeClr val="dk1"/>
                </a:solidFill>
                <a:latin typeface="Arial"/>
                <a:ea typeface="Arial"/>
                <a:cs typeface="Arial"/>
                <a:sym typeface="Arial"/>
              </a:rPr>
              <a:t> Warriors S.O.A.R. Golf Classic is our </a:t>
            </a:r>
            <a:r>
              <a:rPr b="1" lang="en-US" sz="1900">
                <a:solidFill>
                  <a:schemeClr val="dk1"/>
                </a:solidFill>
              </a:rPr>
              <a:t>8</a:t>
            </a:r>
            <a:r>
              <a:rPr b="1" lang="en-US" sz="1900">
                <a:solidFill>
                  <a:schemeClr val="dk1"/>
                </a:solidFill>
                <a:latin typeface="Arial"/>
                <a:ea typeface="Arial"/>
                <a:cs typeface="Arial"/>
                <a:sym typeface="Arial"/>
              </a:rPr>
              <a:t>th fundraising event in VT. This event has has raised over $</a:t>
            </a:r>
            <a:r>
              <a:rPr b="1" lang="en-US" sz="1900">
                <a:solidFill>
                  <a:schemeClr val="dk1"/>
                </a:solidFill>
              </a:rPr>
              <a:t>120</a:t>
            </a:r>
            <a:r>
              <a:rPr b="1" lang="en-US" sz="1900">
                <a:solidFill>
                  <a:schemeClr val="dk1"/>
                </a:solidFill>
                <a:latin typeface="Arial"/>
                <a:ea typeface="Arial"/>
                <a:cs typeface="Arial"/>
                <a:sym typeface="Arial"/>
              </a:rPr>
              <a:t>,000 before expenses…to support our Wounded Heroes</a:t>
            </a:r>
            <a:endParaRPr b="0" sz="1200">
              <a:solidFill>
                <a:schemeClr val="dk1"/>
              </a:solidFill>
              <a:latin typeface="Arial"/>
              <a:ea typeface="Arial"/>
              <a:cs typeface="Arial"/>
              <a:sym typeface="Arial"/>
            </a:endParaRPr>
          </a:p>
          <a:p>
            <a:pPr indent="-241300" lvl="1" marL="692150" marR="0" rtl="0" algn="l">
              <a:lnSpc>
                <a:spcPct val="150000"/>
              </a:lnSpc>
              <a:spcBef>
                <a:spcPts val="970"/>
              </a:spcBef>
              <a:spcAft>
                <a:spcPts val="0"/>
              </a:spcAft>
              <a:buClr>
                <a:srgbClr val="121572"/>
              </a:buClr>
              <a:buSzPts val="2000"/>
              <a:buFont typeface="Noto Sans Symbols"/>
              <a:buChar char="▪"/>
            </a:pPr>
            <a:r>
              <a:rPr b="1" i="0" lang="en-US" sz="2000" u="none" cap="none" strike="noStrike">
                <a:solidFill>
                  <a:srgbClr val="121572"/>
                </a:solidFill>
                <a:latin typeface="Arial"/>
                <a:ea typeface="Arial"/>
                <a:cs typeface="Arial"/>
                <a:sym typeface="Arial"/>
              </a:rPr>
              <a:t>Fund the cost ($4,500 ea.) to send Disabled Veteran to baseball fantasy camp in Ft Myers, Fl</a:t>
            </a:r>
            <a:endParaRPr/>
          </a:p>
          <a:p>
            <a:pPr indent="-294322" lvl="3" marL="1200150" marR="0" rtl="0" algn="l">
              <a:lnSpc>
                <a:spcPct val="150000"/>
              </a:lnSpc>
              <a:spcBef>
                <a:spcPts val="333"/>
              </a:spcBef>
              <a:spcAft>
                <a:spcPts val="0"/>
              </a:spcAft>
              <a:buClr>
                <a:schemeClr val="dk1"/>
              </a:buClr>
              <a:buSzPts val="1800"/>
              <a:buFont typeface="Noto Sans Symbols"/>
              <a:buChar char="▪"/>
            </a:pPr>
            <a:r>
              <a:rPr b="1" i="0" lang="en-US" sz="1800" u="none" cap="none" strike="noStrike">
                <a:solidFill>
                  <a:srgbClr val="FF0000"/>
                </a:solidFill>
                <a:latin typeface="Arial"/>
                <a:ea typeface="Arial"/>
                <a:cs typeface="Arial"/>
                <a:sym typeface="Arial"/>
              </a:rPr>
              <a:t>We have sent over </a:t>
            </a:r>
            <a:r>
              <a:rPr b="1" lang="en-US" sz="1800">
                <a:solidFill>
                  <a:srgbClr val="FF0000"/>
                </a:solidFill>
              </a:rPr>
              <a:t>90</a:t>
            </a:r>
            <a:r>
              <a:rPr b="1" i="0" lang="en-US" sz="1800" u="none" cap="none" strike="noStrike">
                <a:solidFill>
                  <a:srgbClr val="FF0000"/>
                </a:solidFill>
                <a:latin typeface="Arial"/>
                <a:ea typeface="Arial"/>
                <a:cs typeface="Arial"/>
                <a:sym typeface="Arial"/>
              </a:rPr>
              <a:t> veterans since 2018</a:t>
            </a:r>
            <a:endParaRPr/>
          </a:p>
          <a:p>
            <a:pPr indent="-352425" lvl="0" marL="800100" marR="0" rtl="0" algn="l">
              <a:lnSpc>
                <a:spcPct val="150000"/>
              </a:lnSpc>
              <a:spcBef>
                <a:spcPts val="370"/>
              </a:spcBef>
              <a:spcAft>
                <a:spcPts val="0"/>
              </a:spcAft>
              <a:buClr>
                <a:srgbClr val="121572"/>
              </a:buClr>
              <a:buSzPts val="2000"/>
              <a:buFont typeface="Noto Sans Symbols"/>
              <a:buChar char="▪"/>
            </a:pPr>
            <a:r>
              <a:rPr b="1" lang="en-US" sz="2000">
                <a:solidFill>
                  <a:srgbClr val="121572"/>
                </a:solidFill>
                <a:latin typeface="Arial"/>
                <a:ea typeface="Arial"/>
                <a:cs typeface="Arial"/>
                <a:sym typeface="Arial"/>
              </a:rPr>
              <a:t>Fund current WARRIORS S.O.A.R. programs (Golfing, Sailing, Fishing, Ice Fishing, UVM Hockey Games, </a:t>
            </a:r>
            <a:r>
              <a:rPr b="1" lang="en-US" sz="2000">
                <a:solidFill>
                  <a:srgbClr val="121572"/>
                </a:solidFill>
              </a:rPr>
              <a:t>Snowshoeing</a:t>
            </a:r>
            <a:r>
              <a:rPr b="1" lang="en-US" sz="2000">
                <a:solidFill>
                  <a:srgbClr val="121572"/>
                </a:solidFill>
                <a:latin typeface="Arial"/>
                <a:ea typeface="Arial"/>
                <a:cs typeface="Arial"/>
                <a:sym typeface="Arial"/>
              </a:rPr>
              <a:t>, and Military Family Day)</a:t>
            </a:r>
            <a:endParaRPr/>
          </a:p>
          <a:p>
            <a:pPr indent="-352425" lvl="0" marL="800100" marR="0" rtl="0" algn="l">
              <a:lnSpc>
                <a:spcPct val="150000"/>
              </a:lnSpc>
              <a:spcBef>
                <a:spcPts val="1044"/>
              </a:spcBef>
              <a:spcAft>
                <a:spcPts val="0"/>
              </a:spcAft>
              <a:buClr>
                <a:srgbClr val="121572"/>
              </a:buClr>
              <a:buSzPts val="2000"/>
              <a:buFont typeface="Noto Sans Symbols"/>
              <a:buChar char="▪"/>
            </a:pPr>
            <a:r>
              <a:rPr b="1" lang="en-US" sz="2000">
                <a:solidFill>
                  <a:srgbClr val="121572"/>
                </a:solidFill>
                <a:latin typeface="Arial"/>
                <a:ea typeface="Arial"/>
                <a:cs typeface="Arial"/>
                <a:sym typeface="Arial"/>
              </a:rPr>
              <a:t>Additionally, we hope to increase the public awareness of Wounded Heroes and their struggle with mental and physical injuries</a:t>
            </a:r>
            <a:r>
              <a:rPr b="1" lang="en-US" sz="2400">
                <a:solidFill>
                  <a:srgbClr val="121572"/>
                </a:solidFill>
                <a:latin typeface="Arial"/>
                <a:ea typeface="Arial"/>
                <a:cs typeface="Arial"/>
                <a:sym typeface="Arial"/>
              </a:rPr>
              <a:t>	</a:t>
            </a:r>
            <a:endParaRPr b="1" sz="2000">
              <a:solidFill>
                <a:srgbClr val="121572"/>
              </a:solidFill>
              <a:latin typeface="Arial"/>
              <a:ea typeface="Arial"/>
              <a:cs typeface="Arial"/>
              <a:sym typeface="Arial"/>
            </a:endParaRPr>
          </a:p>
        </p:txBody>
      </p:sp>
      <p:pic>
        <p:nvPicPr>
          <p:cNvPr id="105" name="Google Shape;105;p14"/>
          <p:cNvPicPr preferRelativeResize="0"/>
          <p:nvPr/>
        </p:nvPicPr>
        <p:blipFill rotWithShape="1">
          <a:blip r:embed="rId3">
            <a:alphaModFix/>
          </a:blip>
          <a:srcRect b="0" l="0" r="0" t="0"/>
          <a:stretch/>
        </p:blipFill>
        <p:spPr>
          <a:xfrm>
            <a:off x="135467" y="152718"/>
            <a:ext cx="1759463" cy="11976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 calcmode="lin" valueType="num">
                                      <p:cBhvr additive="base">
                                        <p:cTn dur="500"/>
                                        <p:tgtEl>
                                          <p:spTgt spid="1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 calcmode="lin" valueType="num">
                                      <p:cBhvr additive="base">
                                        <p:cTn dur="500"/>
                                        <p:tgtEl>
                                          <p:spTgt spid="10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 calcmode="lin" valueType="num">
                                      <p:cBhvr additive="base">
                                        <p:cTn dur="500"/>
                                        <p:tgtEl>
                                          <p:spTgt spid="10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 calcmode="lin" valueType="num">
                                      <p:cBhvr additive="base">
                                        <p:cTn dur="500"/>
                                        <p:tgtEl>
                                          <p:spTgt spid="10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 calcmode="lin" valueType="num">
                                      <p:cBhvr additive="base">
                                        <p:cTn dur="500"/>
                                        <p:tgtEl>
                                          <p:spTgt spid="10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653143" y="111175"/>
            <a:ext cx="7837714" cy="2979683"/>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121572"/>
              </a:buClr>
              <a:buSzPts val="2800"/>
              <a:buFont typeface="Arial Black"/>
              <a:buNone/>
            </a:pPr>
            <a:br>
              <a:rPr lang="en-US" sz="2800">
                <a:solidFill>
                  <a:srgbClr val="121572"/>
                </a:solidFill>
              </a:rPr>
            </a:br>
            <a:r>
              <a:rPr lang="en-US" sz="2800">
                <a:solidFill>
                  <a:srgbClr val="121572"/>
                </a:solidFill>
              </a:rPr>
              <a:t>2024</a:t>
            </a:r>
            <a:br>
              <a:rPr lang="en-US" sz="2800">
                <a:solidFill>
                  <a:srgbClr val="121572"/>
                </a:solidFill>
              </a:rPr>
            </a:br>
            <a:r>
              <a:rPr lang="en-US" sz="2800">
                <a:solidFill>
                  <a:srgbClr val="121572"/>
                </a:solidFill>
              </a:rPr>
              <a:t>8</a:t>
            </a:r>
            <a:r>
              <a:rPr baseline="30000" lang="en-US" sz="2800">
                <a:solidFill>
                  <a:srgbClr val="121572"/>
                </a:solidFill>
              </a:rPr>
              <a:t>TH</a:t>
            </a:r>
            <a:r>
              <a:rPr lang="en-US" sz="2800">
                <a:solidFill>
                  <a:srgbClr val="121572"/>
                </a:solidFill>
              </a:rPr>
              <a:t> ANNUAL WARRIORS SOAR</a:t>
            </a:r>
            <a:br>
              <a:rPr lang="en-US" sz="2800">
                <a:solidFill>
                  <a:srgbClr val="121572"/>
                </a:solidFill>
              </a:rPr>
            </a:br>
            <a:r>
              <a:rPr lang="en-US" sz="2800">
                <a:solidFill>
                  <a:srgbClr val="121572"/>
                </a:solidFill>
              </a:rPr>
              <a:t> GOLF CLASSIC</a:t>
            </a:r>
            <a:br>
              <a:rPr lang="en-US" sz="2800">
                <a:solidFill>
                  <a:srgbClr val="121572"/>
                </a:solidFill>
              </a:rPr>
            </a:br>
            <a:r>
              <a:rPr lang="en-US" sz="2800"/>
              <a:t> </a:t>
            </a:r>
            <a:br>
              <a:rPr lang="en-US" sz="2800"/>
            </a:br>
            <a:r>
              <a:rPr lang="en-US" sz="2800">
                <a:solidFill>
                  <a:srgbClr val="FF0000"/>
                </a:solidFill>
              </a:rPr>
              <a:t>SPONSORSHIP &amp; SUPPORT OPPORTUNITIES</a:t>
            </a:r>
            <a:endParaRPr/>
          </a:p>
        </p:txBody>
      </p:sp>
      <p:sp>
        <p:nvSpPr>
          <p:cNvPr id="112" name="Google Shape;112;p15"/>
          <p:cNvSpPr txBox="1"/>
          <p:nvPr>
            <p:ph idx="11" type="ftr"/>
          </p:nvPr>
        </p:nvSpPr>
        <p:spPr>
          <a:xfrm>
            <a:off x="-155116" y="6535869"/>
            <a:ext cx="9144000"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13" name="Google Shape;113;p15"/>
          <p:cNvSpPr txBox="1"/>
          <p:nvPr>
            <p:ph idx="12" type="sldNum"/>
          </p:nvPr>
        </p:nvSpPr>
        <p:spPr>
          <a:xfrm>
            <a:off x="8246587" y="6515631"/>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pic>
        <p:nvPicPr>
          <p:cNvPr id="114" name="Google Shape;114;p15"/>
          <p:cNvPicPr preferRelativeResize="0"/>
          <p:nvPr/>
        </p:nvPicPr>
        <p:blipFill rotWithShape="1">
          <a:blip r:embed="rId3">
            <a:alphaModFix/>
          </a:blip>
          <a:srcRect b="0" l="0" r="0" t="0"/>
          <a:stretch/>
        </p:blipFill>
        <p:spPr>
          <a:xfrm>
            <a:off x="3210691" y="3549916"/>
            <a:ext cx="3116536" cy="25066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nvSpPr>
        <p:spPr>
          <a:xfrm>
            <a:off x="280350" y="1945328"/>
            <a:ext cx="3044741" cy="4018442"/>
          </a:xfrm>
          <a:prstGeom prst="rect">
            <a:avLst/>
          </a:prstGeom>
          <a:noFill/>
          <a:ln>
            <a:noFill/>
          </a:ln>
        </p:spPr>
        <p:txBody>
          <a:bodyPr anchorCtr="0" anchor="t" bIns="45700" lIns="91425" spcFirstLastPara="1" rIns="91425" wrap="square" tIns="45700">
            <a:normAutofit lnSpcReduction="20000"/>
          </a:bodyPr>
          <a:lstStyle/>
          <a:p>
            <a:pPr indent="0" lvl="0" marL="0" marR="0" rtl="0" algn="l">
              <a:spcBef>
                <a:spcPts val="0"/>
              </a:spcBef>
              <a:spcAft>
                <a:spcPts val="0"/>
              </a:spcAft>
              <a:buNone/>
            </a:pPr>
            <a:r>
              <a:rPr b="1" lang="en-US" sz="1600">
                <a:solidFill>
                  <a:srgbClr val="1E1270"/>
                </a:solidFill>
                <a:latin typeface="Arial"/>
                <a:ea typeface="Arial"/>
                <a:cs typeface="Arial"/>
                <a:sym typeface="Arial"/>
              </a:rPr>
              <a:t>Scramble Format</a:t>
            </a:r>
            <a:endParaRPr/>
          </a:p>
          <a:p>
            <a:pPr indent="0" lvl="0" marL="0" marR="0" rtl="0" algn="l">
              <a:spcBef>
                <a:spcPts val="920"/>
              </a:spcBef>
              <a:spcAft>
                <a:spcPts val="0"/>
              </a:spcAft>
              <a:buNone/>
            </a:pPr>
            <a:r>
              <a:rPr b="1" lang="en-US" sz="1600">
                <a:solidFill>
                  <a:srgbClr val="1E1270"/>
                </a:solidFill>
                <a:latin typeface="Arial"/>
                <a:ea typeface="Arial"/>
                <a:cs typeface="Arial"/>
                <a:sym typeface="Arial"/>
              </a:rPr>
              <a:t>Registration:  8:00 AM</a:t>
            </a:r>
            <a:endParaRPr/>
          </a:p>
          <a:p>
            <a:pPr indent="0" lvl="0" marL="0" marR="0" rtl="0" algn="l">
              <a:spcBef>
                <a:spcPts val="920"/>
              </a:spcBef>
              <a:spcAft>
                <a:spcPts val="0"/>
              </a:spcAft>
              <a:buNone/>
            </a:pPr>
            <a:r>
              <a:rPr b="1" lang="en-US" sz="1600">
                <a:solidFill>
                  <a:srgbClr val="1E1270"/>
                </a:solidFill>
                <a:latin typeface="Arial"/>
                <a:ea typeface="Arial"/>
                <a:cs typeface="Arial"/>
                <a:sym typeface="Arial"/>
              </a:rPr>
              <a:t>Shotgun Start:  </a:t>
            </a:r>
            <a:r>
              <a:rPr b="1" lang="en-US" sz="1600">
                <a:solidFill>
                  <a:srgbClr val="1E1270"/>
                </a:solidFill>
              </a:rPr>
              <a:t>9</a:t>
            </a:r>
            <a:r>
              <a:rPr b="1" lang="en-US" sz="1600">
                <a:solidFill>
                  <a:srgbClr val="1E1270"/>
                </a:solidFill>
                <a:latin typeface="Arial"/>
                <a:ea typeface="Arial"/>
                <a:cs typeface="Arial"/>
                <a:sym typeface="Arial"/>
              </a:rPr>
              <a:t>:</a:t>
            </a:r>
            <a:r>
              <a:rPr b="1" lang="en-US" sz="1600">
                <a:solidFill>
                  <a:srgbClr val="1E1270"/>
                </a:solidFill>
              </a:rPr>
              <a:t>3</a:t>
            </a:r>
            <a:r>
              <a:rPr b="1" lang="en-US" sz="1600">
                <a:solidFill>
                  <a:srgbClr val="1E1270"/>
                </a:solidFill>
                <a:latin typeface="Arial"/>
                <a:ea typeface="Arial"/>
                <a:cs typeface="Arial"/>
                <a:sym typeface="Arial"/>
              </a:rPr>
              <a:t>0 AM</a:t>
            </a:r>
            <a:endParaRPr/>
          </a:p>
          <a:p>
            <a:pPr indent="0" lvl="0" marL="0" marR="0" rtl="0" algn="l">
              <a:spcBef>
                <a:spcPts val="920"/>
              </a:spcBef>
              <a:spcAft>
                <a:spcPts val="0"/>
              </a:spcAft>
              <a:buNone/>
            </a:pPr>
            <a:r>
              <a:t/>
            </a:r>
            <a:endParaRPr b="1" sz="1600">
              <a:solidFill>
                <a:srgbClr val="1E1270"/>
              </a:solidFill>
              <a:latin typeface="Arial"/>
              <a:ea typeface="Arial"/>
              <a:cs typeface="Arial"/>
              <a:sym typeface="Arial"/>
            </a:endParaRPr>
          </a:p>
          <a:p>
            <a:pPr indent="0" lvl="0" marL="0" marR="0" rtl="0" algn="l">
              <a:spcBef>
                <a:spcPts val="880"/>
              </a:spcBef>
              <a:spcAft>
                <a:spcPts val="0"/>
              </a:spcAft>
              <a:buNone/>
            </a:pPr>
            <a:r>
              <a:rPr b="1" lang="en-US">
                <a:solidFill>
                  <a:srgbClr val="1E1270"/>
                </a:solidFill>
              </a:rPr>
              <a:t>Neshobe Golf Club</a:t>
            </a:r>
            <a:endParaRPr b="1" sz="1400">
              <a:solidFill>
                <a:srgbClr val="1E1270"/>
              </a:solidFill>
              <a:latin typeface="Arial"/>
              <a:ea typeface="Arial"/>
              <a:cs typeface="Arial"/>
              <a:sym typeface="Arial"/>
            </a:endParaRPr>
          </a:p>
          <a:p>
            <a:pPr indent="0" lvl="0" marL="0" marR="0" rtl="0" algn="l">
              <a:spcBef>
                <a:spcPts val="880"/>
              </a:spcBef>
              <a:spcAft>
                <a:spcPts val="0"/>
              </a:spcAft>
              <a:buNone/>
            </a:pPr>
            <a:r>
              <a:rPr b="1" lang="en-US">
                <a:solidFill>
                  <a:srgbClr val="1E1270"/>
                </a:solidFill>
              </a:rPr>
              <a:t>224 Town Farm Rd</a:t>
            </a:r>
            <a:endParaRPr b="1" sz="1400">
              <a:solidFill>
                <a:srgbClr val="1E1270"/>
              </a:solidFill>
              <a:latin typeface="Arial"/>
              <a:ea typeface="Arial"/>
              <a:cs typeface="Arial"/>
              <a:sym typeface="Arial"/>
            </a:endParaRPr>
          </a:p>
          <a:p>
            <a:pPr indent="0" lvl="0" marL="0" marR="0" rtl="0" algn="l">
              <a:spcBef>
                <a:spcPts val="880"/>
              </a:spcBef>
              <a:spcAft>
                <a:spcPts val="0"/>
              </a:spcAft>
              <a:buNone/>
            </a:pPr>
            <a:r>
              <a:rPr b="1" lang="en-US">
                <a:solidFill>
                  <a:srgbClr val="1E1270"/>
                </a:solidFill>
              </a:rPr>
              <a:t>Brandon, VT 05733</a:t>
            </a:r>
            <a:endParaRPr/>
          </a:p>
          <a:p>
            <a:pPr indent="0" lvl="0" marL="0" marR="0" rtl="0" algn="l">
              <a:spcBef>
                <a:spcPts val="820"/>
              </a:spcBef>
              <a:spcAft>
                <a:spcPts val="0"/>
              </a:spcAft>
              <a:buNone/>
            </a:pPr>
            <a:r>
              <a:t/>
            </a:r>
            <a:endParaRPr b="1" sz="1100">
              <a:solidFill>
                <a:srgbClr val="1E1270"/>
              </a:solidFill>
              <a:latin typeface="Arial"/>
              <a:ea typeface="Arial"/>
              <a:cs typeface="Arial"/>
              <a:sym typeface="Arial"/>
            </a:endParaRPr>
          </a:p>
          <a:p>
            <a:pPr indent="0" lvl="0" marL="0" marR="0" rtl="0" algn="l">
              <a:spcBef>
                <a:spcPts val="920"/>
              </a:spcBef>
              <a:spcAft>
                <a:spcPts val="0"/>
              </a:spcAft>
              <a:buNone/>
            </a:pPr>
            <a:r>
              <a:rPr b="1" lang="en-US" sz="1600">
                <a:solidFill>
                  <a:srgbClr val="1E1270"/>
                </a:solidFill>
                <a:latin typeface="Arial"/>
                <a:ea typeface="Arial"/>
                <a:cs typeface="Arial"/>
                <a:sym typeface="Arial"/>
              </a:rPr>
              <a:t>For additional info, go to: </a:t>
            </a:r>
            <a:r>
              <a:rPr b="1" lang="en-US" sz="1600">
                <a:solidFill>
                  <a:srgbClr val="FF0000"/>
                </a:solidFill>
                <a:latin typeface="Arial"/>
                <a:ea typeface="Arial"/>
                <a:cs typeface="Arial"/>
                <a:sym typeface="Arial"/>
              </a:rPr>
              <a:t>warriorssoar.org </a:t>
            </a:r>
            <a:r>
              <a:rPr lang="en-US" sz="1600">
                <a:solidFill>
                  <a:srgbClr val="1E1270"/>
                </a:solidFill>
                <a:latin typeface="Arial"/>
                <a:ea typeface="Arial"/>
                <a:cs typeface="Arial"/>
                <a:sym typeface="Arial"/>
              </a:rPr>
              <a:t>From menu, Click on Events, Golf Tournaments then sele</a:t>
            </a:r>
            <a:r>
              <a:rPr lang="en-US" sz="1600">
                <a:solidFill>
                  <a:srgbClr val="1E1270"/>
                </a:solidFill>
              </a:rPr>
              <a:t>ct</a:t>
            </a:r>
            <a:r>
              <a:rPr lang="en-US" sz="1600">
                <a:solidFill>
                  <a:srgbClr val="1E1270"/>
                </a:solidFill>
                <a:latin typeface="Arial"/>
                <a:ea typeface="Arial"/>
                <a:cs typeface="Arial"/>
                <a:sym typeface="Arial"/>
              </a:rPr>
              <a:t> </a:t>
            </a:r>
            <a:r>
              <a:rPr b="1" lang="en-US" sz="1600" u="sng">
                <a:solidFill>
                  <a:srgbClr val="1E1270"/>
                </a:solidFill>
                <a:latin typeface="Arial"/>
                <a:ea typeface="Arial"/>
                <a:cs typeface="Arial"/>
                <a:sym typeface="Arial"/>
              </a:rPr>
              <a:t>VT  GOLF CLASSIC</a:t>
            </a:r>
            <a:endParaRPr/>
          </a:p>
          <a:p>
            <a:pPr indent="0" lvl="0" marL="0" marR="0" rtl="0" algn="l">
              <a:spcBef>
                <a:spcPts val="920"/>
              </a:spcBef>
              <a:spcAft>
                <a:spcPts val="0"/>
              </a:spcAft>
              <a:buNone/>
            </a:pPr>
            <a:r>
              <a:t/>
            </a:r>
            <a:endParaRPr b="1" sz="1600">
              <a:solidFill>
                <a:srgbClr val="FF0000"/>
              </a:solidFill>
              <a:latin typeface="Arial"/>
              <a:ea typeface="Arial"/>
              <a:cs typeface="Arial"/>
              <a:sym typeface="Arial"/>
            </a:endParaRPr>
          </a:p>
        </p:txBody>
      </p:sp>
      <p:sp>
        <p:nvSpPr>
          <p:cNvPr id="120" name="Google Shape;120;p16"/>
          <p:cNvSpPr txBox="1"/>
          <p:nvPr>
            <p:ph idx="11" type="ftr"/>
          </p:nvPr>
        </p:nvSpPr>
        <p:spPr>
          <a:xfrm>
            <a:off x="-202618" y="6554181"/>
            <a:ext cx="9144000" cy="303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21" name="Google Shape;121;p16"/>
          <p:cNvSpPr txBox="1"/>
          <p:nvPr/>
        </p:nvSpPr>
        <p:spPr>
          <a:xfrm>
            <a:off x="813190" y="693283"/>
            <a:ext cx="7517620" cy="67185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0000"/>
              </a:buClr>
              <a:buSzPts val="2800"/>
              <a:buFont typeface="Arial Black"/>
              <a:buNone/>
            </a:pPr>
            <a:r>
              <a:rPr b="1" lang="en-US" sz="2800" cap="none">
                <a:solidFill>
                  <a:srgbClr val="FF0000"/>
                </a:solidFill>
                <a:latin typeface="Arial Black"/>
                <a:ea typeface="Arial Black"/>
                <a:cs typeface="Arial Black"/>
                <a:sym typeface="Arial Black"/>
              </a:rPr>
              <a:t>WARRIORS SOAR </a:t>
            </a:r>
            <a:r>
              <a:rPr b="1" lang="en-US" sz="2800" cap="none">
                <a:solidFill>
                  <a:srgbClr val="1E1270"/>
                </a:solidFill>
                <a:latin typeface="Arial Black"/>
                <a:ea typeface="Arial Black"/>
                <a:cs typeface="Arial Black"/>
                <a:sym typeface="Arial Black"/>
              </a:rPr>
              <a:t>Golf Classic</a:t>
            </a:r>
            <a:endParaRPr sz="2800" cap="none">
              <a:solidFill>
                <a:srgbClr val="1E1270"/>
              </a:solidFill>
              <a:latin typeface="Arial Black"/>
              <a:ea typeface="Arial Black"/>
              <a:cs typeface="Arial Black"/>
              <a:sym typeface="Arial Black"/>
            </a:endParaRPr>
          </a:p>
        </p:txBody>
      </p:sp>
      <p:sp>
        <p:nvSpPr>
          <p:cNvPr id="122" name="Google Shape;122;p16"/>
          <p:cNvSpPr txBox="1"/>
          <p:nvPr>
            <p:ph idx="12" type="sldNum"/>
          </p:nvPr>
        </p:nvSpPr>
        <p:spPr>
          <a:xfrm>
            <a:off x="8199085" y="6529388"/>
            <a:ext cx="742297" cy="34236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a:solidFill>
                  <a:srgbClr val="FF0000"/>
                </a:solidFill>
              </a:rPr>
              <a:t>‹#›</a:t>
            </a:fld>
            <a:endParaRPr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1556951" y="174129"/>
            <a:ext cx="7409500" cy="6576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121572"/>
              </a:buClr>
              <a:buSzPts val="2800"/>
              <a:buFont typeface="Arial Black"/>
              <a:buNone/>
            </a:pPr>
            <a:r>
              <a:rPr b="1" lang="en-US" sz="2800">
                <a:solidFill>
                  <a:srgbClr val="121572"/>
                </a:solidFill>
              </a:rPr>
              <a:t>2021 </a:t>
            </a:r>
            <a:r>
              <a:rPr b="1" lang="en-US" sz="2800">
                <a:solidFill>
                  <a:srgbClr val="FF0000"/>
                </a:solidFill>
              </a:rPr>
              <a:t>SPONSORSHIP</a:t>
            </a:r>
            <a:r>
              <a:rPr b="1" lang="en-US" sz="2800">
                <a:solidFill>
                  <a:srgbClr val="121572"/>
                </a:solidFill>
              </a:rPr>
              <a:t> OPPORTUNITIES</a:t>
            </a:r>
            <a:endParaRPr/>
          </a:p>
        </p:txBody>
      </p:sp>
      <p:sp>
        <p:nvSpPr>
          <p:cNvPr id="128" name="Google Shape;128;p17"/>
          <p:cNvSpPr txBox="1"/>
          <p:nvPr>
            <p:ph idx="1" type="body"/>
          </p:nvPr>
        </p:nvSpPr>
        <p:spPr>
          <a:xfrm>
            <a:off x="-6896100" y="1092200"/>
            <a:ext cx="7871403" cy="4662966"/>
          </a:xfrm>
          <a:prstGeom prst="rect">
            <a:avLst/>
          </a:prstGeom>
          <a:noFill/>
          <a:ln>
            <a:noFill/>
          </a:ln>
        </p:spPr>
        <p:txBody>
          <a:bodyPr anchorCtr="0" anchor="t" bIns="45700" lIns="91425" spcFirstLastPara="1" rIns="91425" wrap="square" tIns="45700">
            <a:normAutofit/>
          </a:bodyPr>
          <a:lstStyle/>
          <a:p>
            <a:pPr indent="-68579" lvl="1" marL="457200" rtl="0" algn="l">
              <a:spcBef>
                <a:spcPts val="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68579" lvl="1" marL="457200" rtl="0" algn="l">
              <a:spcBef>
                <a:spcPts val="360"/>
              </a:spcBef>
              <a:spcAft>
                <a:spcPts val="0"/>
              </a:spcAft>
              <a:buSzPts val="1800"/>
              <a:buNone/>
            </a:pPr>
            <a:r>
              <a:t/>
            </a:r>
            <a:endParaRPr sz="1800"/>
          </a:p>
          <a:p>
            <a:pPr indent="0" lvl="0" marL="57150" rtl="0" algn="l">
              <a:spcBef>
                <a:spcPts val="440"/>
              </a:spcBef>
              <a:spcAft>
                <a:spcPts val="0"/>
              </a:spcAft>
              <a:buClr>
                <a:schemeClr val="dk1"/>
              </a:buClr>
              <a:buSzPts val="2200"/>
              <a:buNone/>
            </a:pPr>
            <a:r>
              <a:t/>
            </a:r>
            <a:endParaRPr sz="2200"/>
          </a:p>
          <a:p>
            <a:pPr indent="0" lvl="0" marL="0" rtl="0" algn="l">
              <a:spcBef>
                <a:spcPts val="1000"/>
              </a:spcBef>
              <a:spcAft>
                <a:spcPts val="0"/>
              </a:spcAft>
              <a:buClr>
                <a:schemeClr val="dk1"/>
              </a:buClr>
              <a:buSzPts val="2000"/>
              <a:buNone/>
            </a:pPr>
            <a:r>
              <a:t/>
            </a:r>
            <a:endParaRPr/>
          </a:p>
          <a:p>
            <a:pPr indent="-55879" lvl="1" marL="457200" rtl="0" algn="l">
              <a:spcBef>
                <a:spcPts val="1000"/>
              </a:spcBef>
              <a:spcAft>
                <a:spcPts val="0"/>
              </a:spcAft>
              <a:buSzPts val="2000"/>
              <a:buNone/>
            </a:pPr>
            <a:r>
              <a:t/>
            </a:r>
            <a:endParaRPr/>
          </a:p>
        </p:txBody>
      </p:sp>
      <p:graphicFrame>
        <p:nvGraphicFramePr>
          <p:cNvPr id="129" name="Google Shape;129;p17"/>
          <p:cNvGraphicFramePr/>
          <p:nvPr/>
        </p:nvGraphicFramePr>
        <p:xfrm>
          <a:off x="1" y="15885"/>
          <a:ext cx="3000000" cy="3000000"/>
        </p:xfrm>
        <a:graphic>
          <a:graphicData uri="http://schemas.openxmlformats.org/drawingml/2006/table">
            <a:tbl>
              <a:tblPr bandRow="1" firstRow="1">
                <a:noFill/>
                <a:tableStyleId>{B39B71E0-386E-45BA-B1A2-93CCF5F262E9}</a:tableStyleId>
              </a:tblPr>
              <a:tblGrid>
                <a:gridCol w="2324475"/>
                <a:gridCol w="721575"/>
                <a:gridCol w="636375"/>
                <a:gridCol w="487900"/>
                <a:gridCol w="487900"/>
                <a:gridCol w="583350"/>
                <a:gridCol w="446800"/>
                <a:gridCol w="748800"/>
                <a:gridCol w="820400"/>
                <a:gridCol w="596950"/>
                <a:gridCol w="603675"/>
                <a:gridCol w="603675"/>
              </a:tblGrid>
              <a:tr h="349650">
                <a:tc rowSpan="3">
                  <a:txBody>
                    <a:bodyPr/>
                    <a:lstStyle/>
                    <a:p>
                      <a:pPr indent="0" lvl="0" marL="0" marR="0" rtl="0" algn="l">
                        <a:spcBef>
                          <a:spcPts val="0"/>
                        </a:spcBef>
                        <a:spcAft>
                          <a:spcPts val="0"/>
                        </a:spcAft>
                        <a:buNone/>
                      </a:pPr>
                      <a:r>
                        <a:t/>
                      </a:r>
                      <a:endParaRPr>
                        <a:solidFill>
                          <a:srgbClr val="FFFFFF"/>
                        </a:solidFill>
                        <a:highlight>
                          <a:srgbClr val="00074C"/>
                        </a:highlight>
                      </a:endParaRPr>
                    </a:p>
                    <a:p>
                      <a:pPr indent="0" lvl="0" marL="0" marR="0" rtl="0" algn="l">
                        <a:spcBef>
                          <a:spcPts val="0"/>
                        </a:spcBef>
                        <a:spcAft>
                          <a:spcPts val="0"/>
                        </a:spcAft>
                        <a:buNone/>
                      </a:pPr>
                      <a:r>
                        <a:t/>
                      </a:r>
                      <a:endParaRPr>
                        <a:solidFill>
                          <a:srgbClr val="FFFFFF"/>
                        </a:solidFill>
                        <a:highlight>
                          <a:srgbClr val="00074C"/>
                        </a:highlight>
                      </a:endParaRPr>
                    </a:p>
                    <a:p>
                      <a:pPr indent="0" lvl="0" marL="0" marR="0" rtl="0" algn="l">
                        <a:spcBef>
                          <a:spcPts val="0"/>
                        </a:spcBef>
                        <a:spcAft>
                          <a:spcPts val="0"/>
                        </a:spcAft>
                        <a:buNone/>
                      </a:pPr>
                      <a:r>
                        <a:rPr lang="en-US" sz="1400" u="none" cap="none" strike="noStrike">
                          <a:solidFill>
                            <a:srgbClr val="FFFFFF"/>
                          </a:solidFill>
                          <a:highlight>
                            <a:srgbClr val="00074C"/>
                          </a:highlight>
                        </a:rPr>
                        <a:t>Sponsor Benefits:</a:t>
                      </a:r>
                      <a:endParaRPr b="1" i="0" sz="1400" u="none" cap="none" strike="noStrike">
                        <a:solidFill>
                          <a:srgbClr val="FFFFFF"/>
                        </a:solidFill>
                        <a:highlight>
                          <a:srgbClr val="00074C"/>
                        </a:highlight>
                        <a:latin typeface="Calibri"/>
                        <a:ea typeface="Calibri"/>
                        <a:cs typeface="Calibri"/>
                        <a:sym typeface="Calibri"/>
                      </a:endParaRPr>
                    </a:p>
                  </a:txBody>
                  <a:tcPr marT="8850" marB="0" marR="8850" marL="8850" anchor="ctr">
                    <a:lnL cap="flat" cmpd="sng" w="28575">
                      <a:solidFill>
                        <a:srgbClr val="283659"/>
                      </a:solidFill>
                      <a:prstDash val="solid"/>
                      <a:round/>
                      <a:headEnd len="sm" w="sm" type="none"/>
                      <a:tailEnd len="sm" w="sm" type="none"/>
                    </a:lnL>
                    <a:lnT cap="flat" cmpd="sng" w="28575">
                      <a:solidFill>
                        <a:srgbClr val="283659"/>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gridSpan="3">
                  <a:txBody>
                    <a:bodyPr/>
                    <a:lstStyle/>
                    <a:p>
                      <a:pPr indent="0" lvl="0" marL="0" marR="0" rtl="0" algn="ctr">
                        <a:spcBef>
                          <a:spcPts val="0"/>
                        </a:spcBef>
                        <a:spcAft>
                          <a:spcPts val="0"/>
                        </a:spcAft>
                        <a:buNone/>
                      </a:pPr>
                      <a:r>
                        <a:rPr lang="en-US" sz="1400" u="sng" cap="none" strike="noStrike">
                          <a:solidFill>
                            <a:srgbClr val="FFFFFF"/>
                          </a:solidFill>
                          <a:latin typeface="Arial"/>
                          <a:ea typeface="Arial"/>
                          <a:cs typeface="Arial"/>
                          <a:sym typeface="Arial"/>
                        </a:rPr>
                        <a:t>Premium Sponsors</a:t>
                      </a:r>
                      <a:endParaRPr b="1" i="0" sz="1400" u="sng" cap="none" strike="noStrike">
                        <a:solidFill>
                          <a:srgbClr val="FFFFFF"/>
                        </a:solidFill>
                        <a:latin typeface="Arial"/>
                        <a:ea typeface="Arial"/>
                        <a:cs typeface="Arial"/>
                        <a:sym typeface="Arial"/>
                      </a:endParaRPr>
                    </a:p>
                  </a:txBody>
                  <a:tcPr marT="8850" marB="0" marR="8850" marL="8850" anchor="ctr">
                    <a:lnR cap="flat" cmpd="sng" w="28575">
                      <a:solidFill>
                        <a:srgbClr val="283659"/>
                      </a:solidFill>
                      <a:prstDash val="solid"/>
                      <a:round/>
                      <a:headEnd len="sm" w="sm" type="none"/>
                      <a:tailEnd len="sm" w="sm" type="none"/>
                    </a:lnR>
                    <a:lnT cap="flat" cmpd="sng" w="28575">
                      <a:solidFill>
                        <a:srgbClr val="283659"/>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hMerge="1"/>
                <a:tc hMerge="1"/>
                <a:tc>
                  <a:txBody>
                    <a:bodyPr/>
                    <a:lstStyle/>
                    <a:p>
                      <a:pPr indent="0" lvl="0" marL="0" marR="0" rtl="0" algn="ctr">
                        <a:spcBef>
                          <a:spcPts val="0"/>
                        </a:spcBef>
                        <a:spcAft>
                          <a:spcPts val="0"/>
                        </a:spcAft>
                        <a:buNone/>
                      </a:pPr>
                      <a:r>
                        <a:t/>
                      </a:r>
                      <a:endParaRPr b="1" i="0" sz="1400" u="sng" cap="none" strike="noStrike">
                        <a:solidFill>
                          <a:srgbClr val="FFFFFF"/>
                        </a:solidFill>
                        <a:latin typeface="Arial"/>
                        <a:ea typeface="Arial"/>
                        <a:cs typeface="Arial"/>
                        <a:sym typeface="Arial"/>
                      </a:endParaRPr>
                    </a:p>
                  </a:txBody>
                  <a:tcPr marT="8850" marB="0" marR="8850" marL="8850" anchor="ctr">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28575">
                      <a:solidFill>
                        <a:srgbClr val="283659"/>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t/>
                      </a:r>
                      <a:endParaRPr b="1" i="0" sz="1400" u="sng" cap="none" strike="noStrike">
                        <a:solidFill>
                          <a:srgbClr val="FFFFFF"/>
                        </a:solidFill>
                        <a:latin typeface="Arial"/>
                        <a:ea typeface="Arial"/>
                        <a:cs typeface="Arial"/>
                        <a:sym typeface="Arial"/>
                      </a:endParaRPr>
                    </a:p>
                  </a:txBody>
                  <a:tcPr marT="8850" marB="0" marR="8850" marL="8850" anchor="ctr">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28575">
                      <a:solidFill>
                        <a:srgbClr val="283659"/>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gridSpan="5">
                  <a:txBody>
                    <a:bodyPr/>
                    <a:lstStyle/>
                    <a:p>
                      <a:pPr indent="0" lvl="0" marL="0" marR="0" rtl="0" algn="ctr">
                        <a:spcBef>
                          <a:spcPts val="0"/>
                        </a:spcBef>
                        <a:spcAft>
                          <a:spcPts val="0"/>
                        </a:spcAft>
                        <a:buNone/>
                      </a:pPr>
                      <a:r>
                        <a:rPr lang="en-US" sz="1400" u="sng" cap="none" strike="noStrike">
                          <a:solidFill>
                            <a:srgbClr val="FFFFFF"/>
                          </a:solidFill>
                          <a:latin typeface="Arial"/>
                          <a:ea typeface="Arial"/>
                          <a:cs typeface="Arial"/>
                          <a:sym typeface="Arial"/>
                        </a:rPr>
                        <a:t>Specialty Sponsors</a:t>
                      </a:r>
                      <a:endParaRPr b="0" i="0" sz="1400" u="sng" cap="none" strike="noStrike">
                        <a:solidFill>
                          <a:srgbClr val="FFFFFF"/>
                        </a:solidFill>
                        <a:latin typeface="Arial"/>
                        <a:ea typeface="Arial"/>
                        <a:cs typeface="Arial"/>
                        <a:sym typeface="Arial"/>
                      </a:endParaRPr>
                    </a:p>
                  </a:txBody>
                  <a:tcPr marT="8850" marB="0" marR="8850" marL="8850" anchor="ctr">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28575">
                      <a:solidFill>
                        <a:srgbClr val="283659"/>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hMerge="1"/>
                <a:tc hMerge="1"/>
                <a:tc hMerge="1"/>
                <a:tc hMerge="1"/>
                <a:tc>
                  <a:txBody>
                    <a:bodyPr/>
                    <a:lstStyle/>
                    <a:p>
                      <a:pPr indent="0" lvl="0" marL="0" marR="0" rtl="0" algn="ctr">
                        <a:spcBef>
                          <a:spcPts val="0"/>
                        </a:spcBef>
                        <a:spcAft>
                          <a:spcPts val="0"/>
                        </a:spcAft>
                        <a:buNone/>
                      </a:pPr>
                      <a:r>
                        <a:t/>
                      </a:r>
                      <a:endParaRPr b="0" i="0" sz="1400" u="sng" cap="none" strike="noStrike">
                        <a:solidFill>
                          <a:srgbClr val="FFFFFF"/>
                        </a:solidFill>
                        <a:latin typeface="Arial"/>
                        <a:ea typeface="Arial"/>
                        <a:cs typeface="Arial"/>
                        <a:sym typeface="Arial"/>
                      </a:endParaRPr>
                    </a:p>
                  </a:txBody>
                  <a:tcPr marT="8850" marB="0" marR="8850" marL="8850" anchor="ctr">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28575">
                      <a:solidFill>
                        <a:srgbClr val="283659"/>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r>
              <a:tr h="1324500">
                <a:tc vMerge="1"/>
                <a:tc>
                  <a:txBody>
                    <a:bodyPr/>
                    <a:lstStyle/>
                    <a:p>
                      <a:pPr indent="0" lvl="0" marL="0" marR="0" rtl="0" algn="ctr">
                        <a:spcBef>
                          <a:spcPts val="0"/>
                        </a:spcBef>
                        <a:spcAft>
                          <a:spcPts val="0"/>
                        </a:spcAft>
                        <a:buNone/>
                      </a:pPr>
                      <a:r>
                        <a:rPr b="1" lang="en-US" sz="1100" u="none" cap="none" strike="noStrike">
                          <a:solidFill>
                            <a:schemeClr val="lt1"/>
                          </a:solidFill>
                          <a:latin typeface="Arial"/>
                          <a:ea typeface="Arial"/>
                          <a:cs typeface="Arial"/>
                          <a:sym typeface="Arial"/>
                        </a:rPr>
                        <a:t>*</a:t>
                      </a:r>
                      <a:r>
                        <a:rPr b="1" lang="en-US" sz="1100">
                          <a:solidFill>
                            <a:schemeClr val="lt1"/>
                          </a:solidFill>
                        </a:rPr>
                        <a:t>Diamond</a:t>
                      </a:r>
                      <a:endParaRPr/>
                    </a:p>
                    <a:p>
                      <a:pPr indent="0" lvl="0" marL="0" marR="0" rtl="0" algn="ctr">
                        <a:spcBef>
                          <a:spcPts val="0"/>
                        </a:spcBef>
                        <a:spcAft>
                          <a:spcPts val="0"/>
                        </a:spcAft>
                        <a:buNone/>
                      </a:pPr>
                      <a:r>
                        <a:rPr b="1" i="0" lang="en-US" sz="800" u="none" cap="none" strike="noStrike">
                          <a:solidFill>
                            <a:schemeClr val="lt1"/>
                          </a:solidFill>
                          <a:latin typeface="Arial"/>
                          <a:ea typeface="Arial"/>
                          <a:cs typeface="Arial"/>
                          <a:sym typeface="Arial"/>
                        </a:rPr>
                        <a:t>(Exclusive)</a:t>
                      </a:r>
                      <a:endParaRPr/>
                    </a:p>
                  </a:txBody>
                  <a:tcPr marT="8850" marB="0" marR="8850" marL="8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100"/>
                        <a:buFont typeface="Arial"/>
                        <a:buNone/>
                      </a:pPr>
                      <a:r>
                        <a:rPr b="1" lang="en-US" sz="1100">
                          <a:solidFill>
                            <a:schemeClr val="lt1"/>
                          </a:solidFill>
                        </a:rPr>
                        <a:t>Platinum</a:t>
                      </a:r>
                      <a:endParaRPr/>
                    </a:p>
                    <a:p>
                      <a:pPr indent="0" lvl="0" marL="0" marR="0" rtl="0" algn="ctr">
                        <a:lnSpc>
                          <a:spcPct val="100000"/>
                        </a:lnSpc>
                        <a:spcBef>
                          <a:spcPts val="0"/>
                        </a:spcBef>
                        <a:spcAft>
                          <a:spcPts val="0"/>
                        </a:spcAft>
                        <a:buClr>
                          <a:schemeClr val="lt1"/>
                        </a:buClr>
                        <a:buSzPts val="800"/>
                        <a:buFont typeface="Arial"/>
                        <a:buNone/>
                      </a:pPr>
                      <a:r>
                        <a:t/>
                      </a:r>
                      <a:endParaRPr/>
                    </a:p>
                    <a:p>
                      <a:pPr indent="0" lvl="0" marL="0" marR="0" rtl="0" algn="ctr">
                        <a:spcBef>
                          <a:spcPts val="0"/>
                        </a:spcBef>
                        <a:spcAft>
                          <a:spcPts val="0"/>
                        </a:spcAft>
                        <a:buNone/>
                      </a:pPr>
                      <a:r>
                        <a:t/>
                      </a:r>
                      <a:endParaRPr b="1" i="0" sz="1100" u="none" cap="none" strike="noStrike">
                        <a:solidFill>
                          <a:schemeClr val="lt1"/>
                        </a:solidFill>
                        <a:latin typeface="Arial"/>
                        <a:ea typeface="Arial"/>
                        <a:cs typeface="Arial"/>
                        <a:sym typeface="Arial"/>
                      </a:endParaRPr>
                    </a:p>
                  </a:txBody>
                  <a:tcPr marT="8850" marB="0" marR="8850" marL="88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200" u="none" cap="none" strike="noStrike">
                          <a:solidFill>
                            <a:schemeClr val="lt1"/>
                          </a:solidFill>
                          <a:latin typeface="Arial"/>
                          <a:ea typeface="Arial"/>
                          <a:cs typeface="Arial"/>
                          <a:sym typeface="Arial"/>
                        </a:rPr>
                        <a:t>Gold</a:t>
                      </a:r>
                      <a:endParaRPr/>
                    </a:p>
                    <a:p>
                      <a:pPr indent="0" lvl="0" marL="0" marR="0" rtl="0" algn="ctr">
                        <a:spcBef>
                          <a:spcPts val="0"/>
                        </a:spcBef>
                        <a:spcAft>
                          <a:spcPts val="0"/>
                        </a:spcAft>
                        <a:buNone/>
                      </a:pPr>
                      <a:r>
                        <a:t/>
                      </a:r>
                      <a:endParaRPr/>
                    </a:p>
                  </a:txBody>
                  <a:tcPr marT="8850" marB="0" marR="8850" marL="8850" anchor="ctr">
                    <a:lnL cap="flat" cmpd="sng" w="9525">
                      <a:solidFill>
                        <a:srgbClr val="000000">
                          <a:alpha val="0"/>
                        </a:srgbClr>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200" u="none" cap="none" strike="noStrike">
                          <a:solidFill>
                            <a:schemeClr val="lt1"/>
                          </a:solidFill>
                          <a:latin typeface="Arial"/>
                          <a:ea typeface="Arial"/>
                          <a:cs typeface="Arial"/>
                          <a:sym typeface="Arial"/>
                        </a:rPr>
                        <a:t>Silver</a:t>
                      </a:r>
                      <a:endParaRPr/>
                    </a:p>
                    <a:p>
                      <a:pPr indent="0" lvl="0" marL="0" marR="0" rtl="0" algn="ctr">
                        <a:spcBef>
                          <a:spcPts val="0"/>
                        </a:spcBef>
                        <a:spcAft>
                          <a:spcPts val="0"/>
                        </a:spcAft>
                        <a:buNone/>
                      </a:pPr>
                      <a:r>
                        <a:t/>
                      </a:r>
                      <a:endParaRPr/>
                    </a:p>
                  </a:txBody>
                  <a:tcPr marT="8850" marB="0" marR="8850" marL="8850" anchor="ctr">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200" u="none" cap="none" strike="noStrike">
                          <a:solidFill>
                            <a:schemeClr val="lt1"/>
                          </a:solidFill>
                        </a:rPr>
                        <a:t>Bronze</a:t>
                      </a:r>
                      <a:endParaRPr b="1" sz="1700"/>
                    </a:p>
                    <a:p>
                      <a:pPr indent="0" lvl="0" marL="0" marR="0" rtl="0" algn="ctr">
                        <a:spcBef>
                          <a:spcPts val="0"/>
                        </a:spcBef>
                        <a:spcAft>
                          <a:spcPts val="0"/>
                        </a:spcAft>
                        <a:buNone/>
                      </a:pPr>
                      <a:r>
                        <a:rPr b="1" i="0" lang="en-US" sz="900" u="none" cap="none" strike="noStrike">
                          <a:solidFill>
                            <a:schemeClr val="lt1"/>
                          </a:solidFill>
                          <a:latin typeface="Arial"/>
                          <a:ea typeface="Arial"/>
                          <a:cs typeface="Arial"/>
                          <a:sym typeface="Arial"/>
                        </a:rPr>
                        <a:t> </a:t>
                      </a:r>
                      <a:endParaRPr/>
                    </a:p>
                  </a:txBody>
                  <a:tcPr marT="8850" marB="0" marR="8850" marL="8850" anchor="ctr">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lang="en-US" sz="1100" u="none" cap="none" strike="noStrike">
                          <a:solidFill>
                            <a:schemeClr val="lt1"/>
                          </a:solidFill>
                          <a:latin typeface="Arial"/>
                          <a:ea typeface="Arial"/>
                          <a:cs typeface="Arial"/>
                          <a:sym typeface="Arial"/>
                        </a:rPr>
                        <a:t>Logo Ball </a:t>
                      </a:r>
                      <a:endParaRPr/>
                    </a:p>
                    <a:p>
                      <a:pPr indent="0" lvl="0" marL="0" marR="0" rtl="0" algn="ctr">
                        <a:spcBef>
                          <a:spcPts val="0"/>
                        </a:spcBef>
                        <a:spcAft>
                          <a:spcPts val="0"/>
                        </a:spcAft>
                        <a:buNone/>
                      </a:pPr>
                      <a:r>
                        <a:t/>
                      </a:r>
                      <a:endParaRPr/>
                    </a:p>
                    <a:p>
                      <a:pPr indent="0" lvl="0" marL="0" marR="0" rtl="0" algn="ctr">
                        <a:spcBef>
                          <a:spcPts val="0"/>
                        </a:spcBef>
                        <a:spcAft>
                          <a:spcPts val="0"/>
                        </a:spcAft>
                        <a:buNone/>
                      </a:pPr>
                      <a:r>
                        <a:t/>
                      </a:r>
                      <a:endParaRPr b="1" i="0" sz="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1" i="0" sz="1100" u="none" cap="none" strike="noStrike">
                        <a:solidFill>
                          <a:schemeClr val="lt1"/>
                        </a:solidFill>
                        <a:latin typeface="Arial"/>
                        <a:ea typeface="Arial"/>
                        <a:cs typeface="Arial"/>
                        <a:sym typeface="Arial"/>
                      </a:endParaRPr>
                    </a:p>
                  </a:txBody>
                  <a:tcPr marT="8850" marB="0" marR="8850" marL="8850" anchor="b">
                    <a:lnL cap="flat" cmpd="sng" w="28575">
                      <a:solidFill>
                        <a:srgbClr val="28365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Driving Range or Putting Contest or</a:t>
                      </a:r>
                      <a:endParaRPr/>
                    </a:p>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Corn </a:t>
                      </a:r>
                      <a:r>
                        <a:rPr b="1" lang="en-US" sz="1100">
                          <a:solidFill>
                            <a:schemeClr val="lt1"/>
                          </a:solidFill>
                        </a:rPr>
                        <a:t>H</a:t>
                      </a:r>
                      <a:r>
                        <a:rPr b="1" i="0" lang="en-US" sz="1100" u="none" cap="none" strike="noStrike">
                          <a:solidFill>
                            <a:schemeClr val="lt1"/>
                          </a:solidFill>
                          <a:latin typeface="Arial"/>
                          <a:ea typeface="Arial"/>
                          <a:cs typeface="Arial"/>
                          <a:sym typeface="Arial"/>
                        </a:rPr>
                        <a:t>ole Challange</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Breakfast</a:t>
                      </a:r>
                      <a:endParaRPr b="1" i="0" sz="11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lang="en-US" sz="1100">
                          <a:solidFill>
                            <a:schemeClr val="lt1"/>
                          </a:solidFill>
                        </a:rPr>
                        <a:t>and</a:t>
                      </a:r>
                      <a:endParaRPr b="1" sz="1100">
                        <a:solidFill>
                          <a:schemeClr val="lt1"/>
                        </a:solidFill>
                      </a:endParaRPr>
                    </a:p>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Lunch </a:t>
                      </a:r>
                      <a:endParaRPr b="1" i="0" sz="11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lang="en-US" sz="1100">
                          <a:solidFill>
                            <a:schemeClr val="lt1"/>
                          </a:solidFill>
                        </a:rPr>
                        <a:t>and</a:t>
                      </a:r>
                      <a:endParaRPr b="1" sz="1100">
                        <a:solidFill>
                          <a:schemeClr val="lt1"/>
                        </a:solidFill>
                      </a:endParaRPr>
                    </a:p>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Awards</a:t>
                      </a:r>
                      <a:endParaRPr/>
                    </a:p>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 Sponsors</a:t>
                      </a:r>
                      <a:endParaRPr/>
                    </a:p>
                    <a:p>
                      <a:pPr indent="0" lvl="0" marL="0" marR="0" rtl="0" algn="ctr">
                        <a:spcBef>
                          <a:spcPts val="0"/>
                        </a:spcBef>
                        <a:spcAft>
                          <a:spcPts val="0"/>
                        </a:spcAft>
                        <a:buNone/>
                      </a:pPr>
                      <a:r>
                        <a:t/>
                      </a:r>
                      <a:endParaRPr b="1" i="0" sz="800" u="none" cap="none" strike="noStrike">
                        <a:solidFill>
                          <a:schemeClr val="lt1"/>
                        </a:solidFill>
                        <a:latin typeface="Arial"/>
                        <a:ea typeface="Arial"/>
                        <a:cs typeface="Arial"/>
                        <a:sym typeface="Arial"/>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Hole in One and or Silent Auction Sponsor</a:t>
                      </a:r>
                      <a:endParaRPr/>
                    </a:p>
                    <a:p>
                      <a:pPr indent="0" lvl="0" marL="0" marR="0" rtl="0" algn="ctr">
                        <a:spcBef>
                          <a:spcPts val="0"/>
                        </a:spcBef>
                        <a:spcAft>
                          <a:spcPts val="0"/>
                        </a:spcAft>
                        <a:buNone/>
                      </a:pPr>
                      <a:r>
                        <a:t/>
                      </a:r>
                      <a:endParaRPr b="1" i="0" sz="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t/>
                      </a:r>
                      <a:endParaRPr b="1" i="0" sz="800" u="none" cap="none" strike="noStrike">
                        <a:solidFill>
                          <a:schemeClr val="lt1"/>
                        </a:solidFill>
                        <a:latin typeface="Arial"/>
                        <a:ea typeface="Arial"/>
                        <a:cs typeface="Arial"/>
                        <a:sym typeface="Arial"/>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Single Hole Sponsor</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Golf Towel</a:t>
                      </a:r>
                      <a:endParaRPr/>
                    </a:p>
                  </a:txBody>
                  <a:tcPr marT="8850" marB="0" marR="8850" marL="8850" anchor="b">
                    <a:lnL cap="flat" cmpd="sng" w="9525">
                      <a:solidFill>
                        <a:srgbClr val="000000">
                          <a:alpha val="0"/>
                        </a:srgbClr>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r>
              <a:tr h="337650">
                <a:tc vMerge="1"/>
                <a:tc>
                  <a:txBody>
                    <a:bodyPr/>
                    <a:lstStyle/>
                    <a:p>
                      <a:pPr indent="0" lvl="0" marL="0" marR="0" rtl="0" algn="ctr">
                        <a:spcBef>
                          <a:spcPts val="0"/>
                        </a:spcBef>
                        <a:spcAft>
                          <a:spcPts val="0"/>
                        </a:spcAft>
                        <a:buNone/>
                      </a:pPr>
                      <a:r>
                        <a:rPr b="1" lang="en-US" sz="1100" u="none" cap="none" strike="noStrike">
                          <a:solidFill>
                            <a:schemeClr val="lt1"/>
                          </a:solidFill>
                          <a:latin typeface="Arial"/>
                          <a:ea typeface="Arial"/>
                          <a:cs typeface="Arial"/>
                          <a:sym typeface="Arial"/>
                        </a:rPr>
                        <a:t>$5,</a:t>
                      </a:r>
                      <a:r>
                        <a:rPr b="1" lang="en-US" sz="1100">
                          <a:solidFill>
                            <a:schemeClr val="lt1"/>
                          </a:solidFill>
                        </a:rPr>
                        <a:t>5</a:t>
                      </a:r>
                      <a:r>
                        <a:rPr b="1" lang="en-US" sz="1100" u="none" cap="none" strike="noStrike">
                          <a:solidFill>
                            <a:schemeClr val="lt1"/>
                          </a:solidFill>
                          <a:latin typeface="Arial"/>
                          <a:ea typeface="Arial"/>
                          <a:cs typeface="Arial"/>
                          <a:sym typeface="Arial"/>
                        </a:rPr>
                        <a:t>00</a:t>
                      </a:r>
                      <a:endParaRPr b="1" i="0" sz="1100" u="none" cap="none" strike="noStrike">
                        <a:solidFill>
                          <a:schemeClr val="lt1"/>
                        </a:solidFill>
                        <a:latin typeface="Arial"/>
                        <a:ea typeface="Arial"/>
                        <a:cs typeface="Arial"/>
                        <a:sym typeface="Arial"/>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$2500</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lang="en-US" sz="1100" u="none" cap="none" strike="noStrike">
                          <a:solidFill>
                            <a:schemeClr val="lt1"/>
                          </a:solidFill>
                          <a:latin typeface="Arial"/>
                          <a:ea typeface="Arial"/>
                          <a:cs typeface="Arial"/>
                          <a:sym typeface="Arial"/>
                        </a:rPr>
                        <a:t>$1,500</a:t>
                      </a:r>
                      <a:endParaRPr b="1" i="0" sz="1100" u="none" cap="none" strike="noStrike">
                        <a:solidFill>
                          <a:schemeClr val="lt1"/>
                        </a:solidFill>
                        <a:latin typeface="Arial"/>
                        <a:ea typeface="Arial"/>
                        <a:cs typeface="Arial"/>
                        <a:sym typeface="Arial"/>
                      </a:endParaRPr>
                    </a:p>
                  </a:txBody>
                  <a:tcPr marT="8850" marB="0" marR="8850" marL="8850" anchor="b">
                    <a:lnL cap="flat" cmpd="sng" w="9525">
                      <a:solidFill>
                        <a:srgbClr val="000000">
                          <a:alpha val="0"/>
                        </a:srgbClr>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$750</a:t>
                      </a:r>
                      <a:endParaRPr/>
                    </a:p>
                  </a:txBody>
                  <a:tcPr marT="8850" marB="0" marR="8850" marL="8850" anchor="b">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$500</a:t>
                      </a:r>
                      <a:endParaRPr/>
                    </a:p>
                  </a:txBody>
                  <a:tcPr marT="8850" marB="0" marR="8850" marL="8850" anchor="b">
                    <a:lnL cap="flat" cmpd="sng" w="28575">
                      <a:solidFill>
                        <a:srgbClr val="283659"/>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lang="en-US" sz="1100" u="none" cap="none" strike="noStrike">
                          <a:solidFill>
                            <a:schemeClr val="lt1"/>
                          </a:solidFill>
                          <a:latin typeface="Arial"/>
                          <a:ea typeface="Arial"/>
                          <a:cs typeface="Arial"/>
                          <a:sym typeface="Arial"/>
                        </a:rPr>
                        <a:t>$1</a:t>
                      </a:r>
                      <a:r>
                        <a:rPr b="1" lang="en-US" sz="1100">
                          <a:solidFill>
                            <a:schemeClr val="lt1"/>
                          </a:solidFill>
                        </a:rPr>
                        <a:t>500</a:t>
                      </a:r>
                      <a:r>
                        <a:rPr b="1" lang="en-US" sz="1100" u="none" cap="none" strike="noStrike">
                          <a:solidFill>
                            <a:schemeClr val="lt1"/>
                          </a:solidFill>
                          <a:latin typeface="Arial"/>
                          <a:ea typeface="Arial"/>
                          <a:cs typeface="Arial"/>
                          <a:sym typeface="Arial"/>
                        </a:rPr>
                        <a:t> </a:t>
                      </a:r>
                      <a:endParaRPr b="1" i="0" sz="1100" u="none" cap="none" strike="noStrike">
                        <a:solidFill>
                          <a:schemeClr val="lt1"/>
                        </a:solidFill>
                        <a:latin typeface="Arial"/>
                        <a:ea typeface="Arial"/>
                        <a:cs typeface="Arial"/>
                        <a:sym typeface="Arial"/>
                      </a:endParaRPr>
                    </a:p>
                  </a:txBody>
                  <a:tcPr marT="8850" marB="0" marR="8850" marL="8850" anchor="b">
                    <a:lnL cap="flat" cmpd="sng" w="28575">
                      <a:solidFill>
                        <a:srgbClr val="28365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$750 ea.</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$2,</a:t>
                      </a:r>
                      <a:r>
                        <a:rPr b="1" lang="en-US" sz="1100">
                          <a:solidFill>
                            <a:schemeClr val="lt1"/>
                          </a:solidFill>
                        </a:rPr>
                        <a:t>0</a:t>
                      </a:r>
                      <a:r>
                        <a:rPr b="1" i="0" lang="en-US" sz="1100" u="none" cap="none" strike="noStrike">
                          <a:solidFill>
                            <a:schemeClr val="lt1"/>
                          </a:solidFill>
                          <a:latin typeface="Arial"/>
                          <a:ea typeface="Arial"/>
                          <a:cs typeface="Arial"/>
                          <a:sym typeface="Arial"/>
                        </a:rPr>
                        <a:t>00</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$1,</a:t>
                      </a:r>
                      <a:r>
                        <a:rPr b="1" lang="en-US" sz="1100">
                          <a:solidFill>
                            <a:schemeClr val="lt1"/>
                          </a:solidFill>
                        </a:rPr>
                        <a:t>5</a:t>
                      </a:r>
                      <a:r>
                        <a:rPr b="1" i="0" lang="en-US" sz="1100" u="none" cap="none" strike="noStrike">
                          <a:solidFill>
                            <a:schemeClr val="lt1"/>
                          </a:solidFill>
                          <a:latin typeface="Arial"/>
                          <a:ea typeface="Arial"/>
                          <a:cs typeface="Arial"/>
                          <a:sym typeface="Arial"/>
                        </a:rPr>
                        <a:t>00</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lnSpc>
                          <a:spcPct val="100000"/>
                        </a:lnSpc>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a:t>
                      </a:r>
                      <a:r>
                        <a:rPr b="1" lang="en-US" sz="1100">
                          <a:solidFill>
                            <a:schemeClr val="lt1"/>
                          </a:solidFill>
                        </a:rPr>
                        <a:t>2</a:t>
                      </a:r>
                      <a:r>
                        <a:rPr b="1" i="0" lang="en-US" sz="1100" u="none" cap="none" strike="noStrike">
                          <a:solidFill>
                            <a:schemeClr val="lt1"/>
                          </a:solidFill>
                          <a:latin typeface="Arial"/>
                          <a:ea typeface="Arial"/>
                          <a:cs typeface="Arial"/>
                          <a:sym typeface="Arial"/>
                        </a:rPr>
                        <a:t>50</a:t>
                      </a:r>
                      <a:endParaRPr/>
                    </a:p>
                  </a:txBody>
                  <a:tcPr marT="8850" marB="0" marR="8850" marL="88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c>
                  <a:txBody>
                    <a:bodyPr/>
                    <a:lstStyle/>
                    <a:p>
                      <a:pPr indent="0" lvl="0" marL="0" marR="0" rtl="0" algn="ctr">
                        <a:lnSpc>
                          <a:spcPct val="100000"/>
                        </a:lnSpc>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$1</a:t>
                      </a:r>
                      <a:r>
                        <a:rPr b="1" lang="en-US" sz="1100">
                          <a:solidFill>
                            <a:schemeClr val="lt1"/>
                          </a:solidFill>
                        </a:rPr>
                        <a:t>00</a:t>
                      </a:r>
                      <a:r>
                        <a:rPr b="1" i="0" lang="en-US" sz="1100" u="none" cap="none" strike="noStrike">
                          <a:solidFill>
                            <a:schemeClr val="lt1"/>
                          </a:solidFill>
                          <a:latin typeface="Arial"/>
                          <a:ea typeface="Arial"/>
                          <a:cs typeface="Arial"/>
                          <a:sym typeface="Arial"/>
                        </a:rPr>
                        <a:t>0 </a:t>
                      </a:r>
                      <a:endParaRPr/>
                    </a:p>
                  </a:txBody>
                  <a:tcPr marT="8850" marB="0" marR="8850" marL="8850" anchor="b">
                    <a:lnL cap="flat" cmpd="sng" w="9525">
                      <a:solidFill>
                        <a:srgbClr val="000000">
                          <a:alpha val="0"/>
                        </a:srgbClr>
                      </a:solidFill>
                      <a:prstDash val="solid"/>
                      <a:round/>
                      <a:headEnd len="sm" w="sm" type="none"/>
                      <a:tailEnd len="sm" w="sm" type="none"/>
                    </a:lnL>
                    <a:lnR cap="flat" cmpd="sng" w="28575">
                      <a:solidFill>
                        <a:srgbClr val="28365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2A3D69"/>
                        </a:gs>
                        <a:gs pos="50000">
                          <a:srgbClr val="3E5898"/>
                        </a:gs>
                        <a:gs pos="100000">
                          <a:srgbClr val="4A6AB7"/>
                        </a:gs>
                      </a:gsLst>
                      <a:path path="circle">
                        <a:fillToRect b="100%" r="100%"/>
                      </a:path>
                      <a:tileRect l="-100%" t="-100%"/>
                    </a:gradFill>
                  </a:tcPr>
                </a:tc>
              </a:tr>
              <a:tr h="367550">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Naming Sponsor/Welcome Banner</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Logo on Golf Cart Name Plate</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b="1" lang="en-US" sz="1200">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550">
                <a:tc>
                  <a:txBody>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Logo Sponsor on Towel</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b="1" lang="en-US" sz="1200">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Complementary foursome</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a:solidFill>
                            <a:srgbClr val="FF0000"/>
                          </a:solidFill>
                          <a:latin typeface="Calibri"/>
                          <a:ea typeface="Calibri"/>
                          <a:cs typeface="Calibri"/>
                          <a:sym typeface="Calibri"/>
                        </a:rPr>
                        <a:t>2</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a:solidFill>
                            <a:schemeClr val="dk2"/>
                          </a:solidFill>
                        </a:rPr>
                        <a:t>1</a:t>
                      </a:r>
                      <a:endParaRPr sz="1100">
                        <a:solidFill>
                          <a:schemeClr val="dk2"/>
                        </a:solidFil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FF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FF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FF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550">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Company Logo /Registration Banner</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Logo/listing in Event Program</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187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Logo/ Hyperlink on Website</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b="1" lang="en-US" sz="1200">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0550">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Recognition at Awards Banquet</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Banner at Silent Auction</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b="1" lang="en-US" sz="1200">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Sponsor Sign at Awards Banquet</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67550">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Custom Player Gifts for Foursome</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b="1" lang="en-US" sz="1200">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Logo on Player </a:t>
                      </a:r>
                      <a:r>
                        <a:rPr lang="en-US" sz="1200"/>
                        <a:t>Scorecard</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latin typeface="Arial"/>
                          <a:ea typeface="Arial"/>
                          <a:cs typeface="Arial"/>
                          <a:sym typeface="Arial"/>
                        </a:rPr>
                        <a:t>Listing on Event Website</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Calibri"/>
                        <a:buNone/>
                      </a:pPr>
                      <a:r>
                        <a:rPr b="1" lang="en-US" sz="1200">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Calibri"/>
                        <a:buNone/>
                      </a:pPr>
                      <a:r>
                        <a:rPr b="1" lang="en-US" sz="1200">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1" lang="en-US" sz="1200" u="none" cap="none" strike="noStrike">
                          <a:latin typeface="Calibri"/>
                          <a:ea typeface="Calibri"/>
                          <a:cs typeface="Calibri"/>
                          <a:sym typeface="Calibri"/>
                        </a:rPr>
                        <a:t> </a:t>
                      </a:r>
                      <a:r>
                        <a:rPr b="1" lang="en-US" sz="1200">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Calibri"/>
                        <a:buNone/>
                      </a:pPr>
                      <a:r>
                        <a:rPr b="1" lang="en-US" sz="1200">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200"/>
                        <a:buFont typeface="Calibri"/>
                        <a:buNone/>
                      </a:pPr>
                      <a:r>
                        <a:rPr b="1" lang="en-US" sz="1200">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3050">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Sponsor Sign at Putting Contest</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07725">
                <a:tc>
                  <a:txBody>
                    <a:bodyPr/>
                    <a:lstStyle/>
                    <a:p>
                      <a:pPr indent="0" lvl="0" marL="0" marR="0" rtl="0" algn="l">
                        <a:spcBef>
                          <a:spcPts val="0"/>
                        </a:spcBef>
                        <a:spcAft>
                          <a:spcPts val="0"/>
                        </a:spcAft>
                        <a:buNone/>
                      </a:pPr>
                      <a:r>
                        <a:rPr lang="en-US" sz="1300" u="none" cap="none" strike="noStrike"/>
                        <a:t>Sign on Tee Box</a:t>
                      </a:r>
                      <a:endParaRPr i="0" sz="1300" u="none" cap="none" strike="noStrike">
                        <a:solidFill>
                          <a:schemeClr val="dk1"/>
                        </a:solidFil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Calibri"/>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Font typeface="Arial"/>
                        <a:buNone/>
                      </a:pPr>
                      <a:r>
                        <a:rPr b="1" lang="en-US" sz="1200">
                          <a:latin typeface="Calibri"/>
                          <a:ea typeface="Calibri"/>
                          <a:cs typeface="Calibri"/>
                          <a:sym typeface="Calibri"/>
                        </a:rPr>
                        <a:t>√</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800" u="none" cap="none" strike="noStrike">
                          <a:latin typeface="Calibri"/>
                          <a:ea typeface="Calibri"/>
                          <a:cs typeface="Calibri"/>
                          <a:sym typeface="Calibri"/>
                        </a:rPr>
                        <a:t> </a:t>
                      </a:r>
                      <a:endParaRPr b="1" i="0" sz="8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800" u="none" cap="none" strike="noStrike">
                          <a:latin typeface="Calibri"/>
                          <a:ea typeface="Calibri"/>
                          <a:cs typeface="Calibri"/>
                          <a:sym typeface="Calibri"/>
                        </a:rPr>
                        <a:t> </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8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937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Custom logo balls in Golf Packet</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a:latin typeface="Calibri"/>
                          <a:ea typeface="Calibri"/>
                          <a:cs typeface="Calibri"/>
                          <a:sym typeface="Calibri"/>
                        </a:rPr>
                        <a:t>√</a:t>
                      </a: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spcBef>
                          <a:spcPts val="0"/>
                        </a:spcBef>
                        <a:spcAft>
                          <a:spcPts val="0"/>
                        </a:spcAft>
                        <a:buNone/>
                      </a:pPr>
                      <a:r>
                        <a:rPr lang="en-US" sz="1200" u="none" cap="none" strike="noStrike">
                          <a:latin typeface="Arial"/>
                          <a:ea typeface="Arial"/>
                          <a:cs typeface="Arial"/>
                          <a:sym typeface="Arial"/>
                        </a:rPr>
                        <a:t>Sign at “Hole-In-One” Tee Box</a:t>
                      </a:r>
                      <a:endParaRPr b="0" i="0" sz="1200" u="none" cap="none" strike="noStrike">
                        <a:solidFill>
                          <a:schemeClr val="dk1"/>
                        </a:solidFill>
                        <a:latin typeface="Arial"/>
                        <a:ea typeface="Arial"/>
                        <a:cs typeface="Arial"/>
                        <a:sym typeface="Arial"/>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200" u="none" cap="none" strike="noStrike">
                          <a:latin typeface="Calibri"/>
                          <a:ea typeface="Calibri"/>
                          <a:cs typeface="Calibri"/>
                          <a:sym typeface="Calibri"/>
                        </a:rPr>
                        <a:t>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15525">
                <a:tc>
                  <a:txBody>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Sign at Cornhole Tournament </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8125">
                <a:tc>
                  <a:txBody>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Sign on Driving Range</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200" u="none" cap="none" strike="noStrike">
                          <a:solidFill>
                            <a:srgbClr val="000000"/>
                          </a:solidFill>
                          <a:latin typeface="Calibri"/>
                          <a:ea typeface="Calibri"/>
                          <a:cs typeface="Calibri"/>
                          <a:sym typeface="Calibri"/>
                        </a:rPr>
                        <a:t>√</a:t>
                      </a:r>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8850" marB="0" marR="8850" marL="88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id="130" name="Google Shape;130;p17"/>
          <p:cNvPicPr preferRelativeResize="0"/>
          <p:nvPr/>
        </p:nvPicPr>
        <p:blipFill rotWithShape="1">
          <a:blip r:embed="rId3">
            <a:alphaModFix/>
          </a:blip>
          <a:srcRect b="7734" l="0" r="0" t="7734"/>
          <a:stretch/>
        </p:blipFill>
        <p:spPr>
          <a:xfrm>
            <a:off x="614374" y="174124"/>
            <a:ext cx="1348820" cy="918074"/>
          </a:xfrm>
          <a:prstGeom prst="rect">
            <a:avLst/>
          </a:prstGeom>
          <a:noFill/>
          <a:ln>
            <a:noFill/>
          </a:ln>
        </p:spPr>
      </p:pic>
      <p:sp>
        <p:nvSpPr>
          <p:cNvPr id="131" name="Google Shape;131;p17"/>
          <p:cNvSpPr txBox="1"/>
          <p:nvPr>
            <p:ph idx="12" type="sldNum"/>
          </p:nvPr>
        </p:nvSpPr>
        <p:spPr>
          <a:xfrm>
            <a:off x="8385892" y="7522269"/>
            <a:ext cx="742297" cy="34236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sz="1400">
                <a:solidFill>
                  <a:srgbClr val="FF0000"/>
                </a:solidFill>
              </a:rPr>
              <a:t>‹#›</a:t>
            </a:fld>
            <a:endParaRPr b="1" sz="14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1543297" y="221082"/>
            <a:ext cx="7361005"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Arial Black"/>
              <a:buNone/>
            </a:pPr>
            <a:r>
              <a:rPr lang="en-US" sz="2800">
                <a:solidFill>
                  <a:srgbClr val="FF0000"/>
                </a:solidFill>
              </a:rPr>
              <a:t>PLATINUM </a:t>
            </a:r>
            <a:r>
              <a:rPr lang="en-US" sz="2800">
                <a:solidFill>
                  <a:srgbClr val="00074C"/>
                </a:solidFill>
              </a:rPr>
              <a:t> SPONSOR BENEFITS</a:t>
            </a:r>
            <a:br>
              <a:rPr lang="en-US" sz="2800">
                <a:solidFill>
                  <a:srgbClr val="00074C"/>
                </a:solidFill>
              </a:rPr>
            </a:br>
            <a:r>
              <a:rPr lang="en-US" sz="2800">
                <a:solidFill>
                  <a:srgbClr val="00074C"/>
                </a:solidFill>
              </a:rPr>
              <a:t>$5,500 </a:t>
            </a:r>
            <a:r>
              <a:rPr lang="en-US" sz="2000">
                <a:solidFill>
                  <a:srgbClr val="FF0000"/>
                </a:solidFill>
              </a:rPr>
              <a:t>(EXCLUSIVE)</a:t>
            </a:r>
            <a:endParaRPr sz="2800">
              <a:solidFill>
                <a:srgbClr val="FF0000"/>
              </a:solidFill>
            </a:endParaRPr>
          </a:p>
        </p:txBody>
      </p:sp>
      <p:sp>
        <p:nvSpPr>
          <p:cNvPr id="137" name="Google Shape;137;p18"/>
          <p:cNvSpPr txBox="1"/>
          <p:nvPr>
            <p:ph idx="1" type="body"/>
          </p:nvPr>
        </p:nvSpPr>
        <p:spPr>
          <a:xfrm>
            <a:off x="457200" y="1771647"/>
            <a:ext cx="8113034" cy="4579726"/>
          </a:xfrm>
          <a:prstGeom prst="rect">
            <a:avLst/>
          </a:prstGeom>
          <a:noFill/>
          <a:ln>
            <a:noFill/>
          </a:ln>
        </p:spPr>
        <p:txBody>
          <a:bodyPr anchorCtr="0" anchor="t" bIns="45700" lIns="91425" spcFirstLastPara="1" rIns="91425" wrap="square" tIns="45700">
            <a:normAutofit fontScale="25000"/>
          </a:bodyPr>
          <a:lstStyle/>
          <a:p>
            <a:pPr indent="0" lvl="0" marL="0" rtl="0" algn="ctr">
              <a:spcBef>
                <a:spcPts val="0"/>
              </a:spcBef>
              <a:spcAft>
                <a:spcPts val="0"/>
              </a:spcAft>
              <a:buClr>
                <a:schemeClr val="dk1"/>
              </a:buClr>
              <a:buSzPct val="100000"/>
              <a:buNone/>
            </a:pPr>
            <a:r>
              <a:t/>
            </a:r>
            <a:endParaRPr sz="400">
              <a:solidFill>
                <a:srgbClr val="00074C"/>
              </a:solidFill>
            </a:endParaRPr>
          </a:p>
          <a:p>
            <a:pPr indent="-285750" lvl="0" marL="285750" rtl="0" algn="l">
              <a:lnSpc>
                <a:spcPct val="120000"/>
              </a:lnSpc>
              <a:spcBef>
                <a:spcPts val="920"/>
              </a:spcBef>
              <a:spcAft>
                <a:spcPts val="0"/>
              </a:spcAft>
              <a:buClr>
                <a:schemeClr val="dk1"/>
              </a:buClr>
              <a:buSzPct val="100000"/>
              <a:buFont typeface="Arial"/>
              <a:buChar char="•"/>
            </a:pPr>
            <a:r>
              <a:rPr lang="en-US" sz="6400"/>
              <a:t>Complimentary Foursome-2</a:t>
            </a:r>
            <a:endParaRPr/>
          </a:p>
          <a:p>
            <a:pPr indent="-285750" lvl="0" marL="285750" rtl="0" algn="l">
              <a:lnSpc>
                <a:spcPct val="120000"/>
              </a:lnSpc>
              <a:spcBef>
                <a:spcPts val="920"/>
              </a:spcBef>
              <a:spcAft>
                <a:spcPts val="0"/>
              </a:spcAft>
              <a:buClr>
                <a:schemeClr val="dk1"/>
              </a:buClr>
              <a:buSzPct val="100000"/>
              <a:buFont typeface="Arial"/>
              <a:buChar char="•"/>
            </a:pPr>
            <a:r>
              <a:rPr lang="en-US" sz="6400"/>
              <a:t>Name/Logo on Registration Banner with Premium Sponsors Only</a:t>
            </a:r>
            <a:endParaRPr/>
          </a:p>
          <a:p>
            <a:pPr indent="-285750" lvl="0" marL="285750" rtl="0" algn="l">
              <a:lnSpc>
                <a:spcPct val="120000"/>
              </a:lnSpc>
              <a:spcBef>
                <a:spcPts val="920"/>
              </a:spcBef>
              <a:spcAft>
                <a:spcPts val="0"/>
              </a:spcAft>
              <a:buClr>
                <a:schemeClr val="dk1"/>
              </a:buClr>
              <a:buSzPct val="100000"/>
              <a:buFont typeface="Arial"/>
              <a:buChar char="•"/>
            </a:pPr>
            <a:r>
              <a:rPr lang="en-US" sz="6400"/>
              <a:t>Recognition at Awards Banquet</a:t>
            </a:r>
            <a:endParaRPr/>
          </a:p>
          <a:p>
            <a:pPr indent="-285750" lvl="0" marL="285750" rtl="0" algn="l">
              <a:lnSpc>
                <a:spcPct val="120000"/>
              </a:lnSpc>
              <a:spcBef>
                <a:spcPts val="920"/>
              </a:spcBef>
              <a:spcAft>
                <a:spcPts val="0"/>
              </a:spcAft>
              <a:buClr>
                <a:schemeClr val="dk1"/>
              </a:buClr>
              <a:buSzPct val="100000"/>
              <a:buFont typeface="Arial"/>
              <a:buChar char="•"/>
            </a:pPr>
            <a:r>
              <a:rPr lang="en-US" sz="6400"/>
              <a:t>Logo with Hyperlink to Company Website on WARRIORS SOAR Website</a:t>
            </a:r>
            <a:endParaRPr/>
          </a:p>
          <a:p>
            <a:pPr indent="-285750" lvl="0" marL="285750" rtl="0" algn="l">
              <a:lnSpc>
                <a:spcPct val="120000"/>
              </a:lnSpc>
              <a:spcBef>
                <a:spcPts val="920"/>
              </a:spcBef>
              <a:spcAft>
                <a:spcPts val="0"/>
              </a:spcAft>
              <a:buClr>
                <a:schemeClr val="dk1"/>
              </a:buClr>
              <a:buSzPct val="100000"/>
              <a:buFont typeface="Arial"/>
              <a:buChar char="•"/>
            </a:pPr>
            <a:r>
              <a:rPr lang="en-US" sz="6400"/>
              <a:t>Logo/Listing in Event Program</a:t>
            </a:r>
            <a:endParaRPr sz="6400"/>
          </a:p>
          <a:p>
            <a:pPr indent="-285750" lvl="0" marL="285750" rtl="0" algn="l">
              <a:lnSpc>
                <a:spcPct val="120000"/>
              </a:lnSpc>
              <a:spcBef>
                <a:spcPts val="920"/>
              </a:spcBef>
              <a:spcAft>
                <a:spcPts val="0"/>
              </a:spcAft>
              <a:buSzPct val="100000"/>
              <a:buChar char="•"/>
            </a:pPr>
            <a:r>
              <a:rPr lang="en-US" sz="6400"/>
              <a:t>Logo on Golf Towel</a:t>
            </a:r>
            <a:endParaRPr sz="6400"/>
          </a:p>
          <a:p>
            <a:pPr indent="0" lvl="0" marL="0" rtl="0" algn="l">
              <a:lnSpc>
                <a:spcPct val="120000"/>
              </a:lnSpc>
              <a:spcBef>
                <a:spcPts val="920"/>
              </a:spcBef>
              <a:spcAft>
                <a:spcPts val="0"/>
              </a:spcAft>
              <a:buNone/>
            </a:pPr>
            <a:r>
              <a:t/>
            </a:r>
            <a:endParaRPr/>
          </a:p>
          <a:p>
            <a:pPr indent="-285750" lvl="0" marL="285750" rtl="0" algn="l">
              <a:lnSpc>
                <a:spcPct val="120000"/>
              </a:lnSpc>
              <a:spcBef>
                <a:spcPts val="920"/>
              </a:spcBef>
              <a:spcAft>
                <a:spcPts val="0"/>
              </a:spcAft>
              <a:buClr>
                <a:srgbClr val="FF0000"/>
              </a:buClr>
              <a:buSzPct val="100000"/>
              <a:buFont typeface="Arial"/>
              <a:buChar char="•"/>
            </a:pPr>
            <a:r>
              <a:rPr lang="en-US" sz="6400">
                <a:solidFill>
                  <a:srgbClr val="FF0000"/>
                </a:solidFill>
              </a:rPr>
              <a:t>Custom Player Gifts with Foursome</a:t>
            </a:r>
            <a:endParaRPr/>
          </a:p>
          <a:p>
            <a:pPr indent="0" lvl="0" marL="0" rtl="0" algn="l">
              <a:lnSpc>
                <a:spcPct val="120000"/>
              </a:lnSpc>
              <a:spcBef>
                <a:spcPts val="920"/>
              </a:spcBef>
              <a:spcAft>
                <a:spcPts val="0"/>
              </a:spcAft>
              <a:buNone/>
            </a:pPr>
            <a:r>
              <a:t/>
            </a:r>
            <a:endParaRPr/>
          </a:p>
          <a:p>
            <a:pPr indent="0" lvl="0" marL="0" rtl="0" algn="l">
              <a:spcBef>
                <a:spcPts val="690"/>
              </a:spcBef>
              <a:spcAft>
                <a:spcPts val="0"/>
              </a:spcAft>
              <a:buClr>
                <a:schemeClr val="dk1"/>
              </a:buClr>
              <a:buSzPct val="100000"/>
              <a:buNone/>
            </a:pPr>
            <a:r>
              <a:t/>
            </a:r>
            <a:endParaRPr sz="1800"/>
          </a:p>
          <a:p>
            <a:pPr indent="-257175" lvl="0" marL="285750" rtl="0" algn="l">
              <a:spcBef>
                <a:spcPts val="690"/>
              </a:spcBef>
              <a:spcAft>
                <a:spcPts val="0"/>
              </a:spcAft>
              <a:buClr>
                <a:schemeClr val="dk1"/>
              </a:buClr>
              <a:buSzPct val="100000"/>
              <a:buFont typeface="Arial"/>
              <a:buNone/>
            </a:pPr>
            <a:r>
              <a:t/>
            </a:r>
            <a:endParaRPr sz="1800"/>
          </a:p>
          <a:p>
            <a:pPr indent="0" lvl="0" marL="0" rtl="0" algn="l">
              <a:spcBef>
                <a:spcPts val="700"/>
              </a:spcBef>
              <a:spcAft>
                <a:spcPts val="0"/>
              </a:spcAft>
              <a:buClr>
                <a:schemeClr val="dk1"/>
              </a:buClr>
              <a:buSzPct val="100000"/>
              <a:buNone/>
            </a:pPr>
            <a:r>
              <a:rPr lang="en-US"/>
              <a:t>	</a:t>
            </a:r>
            <a:endParaRPr/>
          </a:p>
        </p:txBody>
      </p:sp>
      <p:sp>
        <p:nvSpPr>
          <p:cNvPr id="138" name="Google Shape;138;p18"/>
          <p:cNvSpPr txBox="1"/>
          <p:nvPr>
            <p:ph idx="11" type="ftr"/>
          </p:nvPr>
        </p:nvSpPr>
        <p:spPr>
          <a:xfrm>
            <a:off x="-166993" y="6569136"/>
            <a:ext cx="9144000"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39" name="Google Shape;139;p18"/>
          <p:cNvSpPr txBox="1"/>
          <p:nvPr>
            <p:ph idx="12" type="sldNum"/>
          </p:nvPr>
        </p:nvSpPr>
        <p:spPr>
          <a:xfrm>
            <a:off x="8234710" y="6513170"/>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pic>
        <p:nvPicPr>
          <p:cNvPr id="140" name="Google Shape;140;p18"/>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1543296" y="221082"/>
            <a:ext cx="7026937"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Arial Black"/>
              <a:buNone/>
            </a:pPr>
            <a:r>
              <a:rPr lang="en-US" sz="2800">
                <a:solidFill>
                  <a:srgbClr val="FF0000"/>
                </a:solidFill>
              </a:rPr>
              <a:t>DIAMOND </a:t>
            </a:r>
            <a:r>
              <a:rPr lang="en-US" sz="2800">
                <a:solidFill>
                  <a:srgbClr val="00074C"/>
                </a:solidFill>
              </a:rPr>
              <a:t>SPONSOR BENEFITS</a:t>
            </a:r>
            <a:br>
              <a:rPr lang="en-US" sz="2800">
                <a:solidFill>
                  <a:srgbClr val="00074C"/>
                </a:solidFill>
              </a:rPr>
            </a:br>
            <a:r>
              <a:rPr lang="en-US" sz="2800">
                <a:solidFill>
                  <a:srgbClr val="00074C"/>
                </a:solidFill>
              </a:rPr>
              <a:t>$2500 </a:t>
            </a:r>
            <a:endParaRPr sz="2800">
              <a:solidFill>
                <a:srgbClr val="FF0000"/>
              </a:solidFill>
            </a:endParaRPr>
          </a:p>
        </p:txBody>
      </p:sp>
      <p:sp>
        <p:nvSpPr>
          <p:cNvPr id="146" name="Google Shape;146;p19"/>
          <p:cNvSpPr txBox="1"/>
          <p:nvPr>
            <p:ph idx="1" type="body"/>
          </p:nvPr>
        </p:nvSpPr>
        <p:spPr>
          <a:xfrm>
            <a:off x="457200" y="1959429"/>
            <a:ext cx="8113034" cy="4166734"/>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spcBef>
                <a:spcPts val="0"/>
              </a:spcBef>
              <a:spcAft>
                <a:spcPts val="0"/>
              </a:spcAft>
              <a:buClr>
                <a:schemeClr val="dk1"/>
              </a:buClr>
              <a:buSzPct val="100000"/>
              <a:buNone/>
            </a:pPr>
            <a:r>
              <a:t/>
            </a:r>
            <a:endParaRPr sz="6400">
              <a:solidFill>
                <a:srgbClr val="FF0000"/>
              </a:solidFill>
            </a:endParaRPr>
          </a:p>
          <a:p>
            <a:pPr indent="0" lvl="0" marL="0" rtl="0" algn="l">
              <a:lnSpc>
                <a:spcPct val="120000"/>
              </a:lnSpc>
              <a:spcBef>
                <a:spcPts val="920"/>
              </a:spcBef>
              <a:spcAft>
                <a:spcPts val="0"/>
              </a:spcAft>
              <a:buNone/>
            </a:pPr>
            <a:r>
              <a:t/>
            </a:r>
            <a:endParaRPr/>
          </a:p>
          <a:p>
            <a:pPr indent="-285750" lvl="0" marL="285750" rtl="0" algn="l">
              <a:lnSpc>
                <a:spcPct val="120000"/>
              </a:lnSpc>
              <a:spcBef>
                <a:spcPts val="920"/>
              </a:spcBef>
              <a:spcAft>
                <a:spcPts val="0"/>
              </a:spcAft>
              <a:buClr>
                <a:schemeClr val="dk1"/>
              </a:buClr>
              <a:buSzPct val="100000"/>
              <a:buFont typeface="Arial"/>
              <a:buChar char="•"/>
            </a:pPr>
            <a:r>
              <a:rPr lang="en-US" sz="6400"/>
              <a:t>Name/Logo on Registration Banner with Premium Sponsors Only</a:t>
            </a:r>
            <a:endParaRPr sz="6400"/>
          </a:p>
          <a:p>
            <a:pPr indent="-285750" lvl="0" marL="285750" rtl="0" algn="l">
              <a:lnSpc>
                <a:spcPct val="120000"/>
              </a:lnSpc>
              <a:spcBef>
                <a:spcPts val="920"/>
              </a:spcBef>
              <a:spcAft>
                <a:spcPts val="0"/>
              </a:spcAft>
              <a:buClr>
                <a:schemeClr val="dk2"/>
              </a:buClr>
              <a:buSzPct val="100000"/>
              <a:buChar char="•"/>
            </a:pPr>
            <a:r>
              <a:rPr lang="en-US" sz="6400">
                <a:solidFill>
                  <a:schemeClr val="dk2"/>
                </a:solidFill>
              </a:rPr>
              <a:t>Complimentary Foursome-1</a:t>
            </a:r>
            <a:r>
              <a:rPr lang="en-US" sz="6400">
                <a:solidFill>
                  <a:schemeClr val="dk2"/>
                </a:solidFill>
              </a:rPr>
              <a:t> </a:t>
            </a:r>
            <a:endParaRPr sz="6400">
              <a:solidFill>
                <a:schemeClr val="dk2"/>
              </a:solidFill>
            </a:endParaRPr>
          </a:p>
          <a:p>
            <a:pPr indent="-285750" lvl="0" marL="285750" rtl="0" algn="l">
              <a:lnSpc>
                <a:spcPct val="120000"/>
              </a:lnSpc>
              <a:spcBef>
                <a:spcPts val="920"/>
              </a:spcBef>
              <a:spcAft>
                <a:spcPts val="0"/>
              </a:spcAft>
              <a:buClr>
                <a:schemeClr val="dk1"/>
              </a:buClr>
              <a:buSzPct val="100000"/>
              <a:buFont typeface="Arial"/>
              <a:buChar char="•"/>
            </a:pPr>
            <a:r>
              <a:rPr lang="en-US" sz="6400"/>
              <a:t>Recognition at Awards Banquet</a:t>
            </a:r>
            <a:endParaRPr/>
          </a:p>
          <a:p>
            <a:pPr indent="-285750" lvl="0" marL="285750" rtl="0" algn="l">
              <a:lnSpc>
                <a:spcPct val="120000"/>
              </a:lnSpc>
              <a:spcBef>
                <a:spcPts val="920"/>
              </a:spcBef>
              <a:spcAft>
                <a:spcPts val="0"/>
              </a:spcAft>
              <a:buClr>
                <a:schemeClr val="dk1"/>
              </a:buClr>
              <a:buSzPct val="100000"/>
              <a:buFont typeface="Arial"/>
              <a:buChar char="•"/>
            </a:pPr>
            <a:r>
              <a:rPr lang="en-US" sz="6400"/>
              <a:t>Logo with Hyperlink to Company Website on WARRIORS SOAR Website</a:t>
            </a:r>
            <a:endParaRPr/>
          </a:p>
          <a:p>
            <a:pPr indent="-285750" lvl="0" marL="285750" rtl="0" algn="l">
              <a:lnSpc>
                <a:spcPct val="120000"/>
              </a:lnSpc>
              <a:spcBef>
                <a:spcPts val="920"/>
              </a:spcBef>
              <a:spcAft>
                <a:spcPts val="0"/>
              </a:spcAft>
              <a:buClr>
                <a:schemeClr val="dk1"/>
              </a:buClr>
              <a:buSzPct val="100000"/>
              <a:buFont typeface="Arial"/>
              <a:buChar char="•"/>
            </a:pPr>
            <a:r>
              <a:rPr lang="en-US" sz="6400"/>
              <a:t>Logo/Listing in Event Program</a:t>
            </a:r>
            <a:endParaRPr sz="6400"/>
          </a:p>
          <a:p>
            <a:pPr indent="-285750" lvl="0" marL="285750" rtl="0" algn="l">
              <a:lnSpc>
                <a:spcPct val="120000"/>
              </a:lnSpc>
              <a:spcBef>
                <a:spcPts val="920"/>
              </a:spcBef>
              <a:spcAft>
                <a:spcPts val="0"/>
              </a:spcAft>
              <a:buSzPct val="100000"/>
              <a:buChar char="•"/>
            </a:pPr>
            <a:r>
              <a:rPr lang="en-US" sz="6400"/>
              <a:t>Free Tee Box Sign</a:t>
            </a:r>
            <a:endParaRPr sz="6400"/>
          </a:p>
          <a:p>
            <a:pPr indent="0" lvl="0" marL="0" rtl="0" algn="l">
              <a:lnSpc>
                <a:spcPct val="120000"/>
              </a:lnSpc>
              <a:spcBef>
                <a:spcPts val="920"/>
              </a:spcBef>
              <a:spcAft>
                <a:spcPts val="0"/>
              </a:spcAft>
              <a:buNone/>
            </a:pPr>
            <a:r>
              <a:rPr lang="en-US" sz="6400">
                <a:solidFill>
                  <a:srgbClr val="FF0000"/>
                </a:solidFill>
              </a:rPr>
              <a:t>     </a:t>
            </a:r>
            <a:r>
              <a:rPr lang="en-US" sz="6400">
                <a:solidFill>
                  <a:srgbClr val="FF0000"/>
                </a:solidFill>
              </a:rPr>
              <a:t>Post Event WARRIORS SOAR Keepsake</a:t>
            </a:r>
            <a:endParaRPr sz="6400"/>
          </a:p>
          <a:p>
            <a:pPr indent="-184150" lvl="0" marL="285750" rtl="0" algn="l">
              <a:lnSpc>
                <a:spcPct val="120000"/>
              </a:lnSpc>
              <a:spcBef>
                <a:spcPts val="920"/>
              </a:spcBef>
              <a:spcAft>
                <a:spcPts val="0"/>
              </a:spcAft>
              <a:buClr>
                <a:schemeClr val="dk1"/>
              </a:buClr>
              <a:buSzPct val="100000"/>
              <a:buFont typeface="Arial"/>
              <a:buNone/>
            </a:pPr>
            <a:r>
              <a:t/>
            </a:r>
            <a:endParaRPr sz="6400"/>
          </a:p>
          <a:p>
            <a:pPr indent="-257175" lvl="0" marL="285750" rtl="0" algn="l">
              <a:spcBef>
                <a:spcPts val="690"/>
              </a:spcBef>
              <a:spcAft>
                <a:spcPts val="0"/>
              </a:spcAft>
              <a:buClr>
                <a:schemeClr val="dk1"/>
              </a:buClr>
              <a:buSzPct val="100000"/>
              <a:buFont typeface="Arial"/>
              <a:buNone/>
            </a:pPr>
            <a:r>
              <a:t/>
            </a:r>
            <a:endParaRPr sz="1800"/>
          </a:p>
          <a:p>
            <a:pPr indent="-257175" lvl="0" marL="285750" rtl="0" algn="l">
              <a:spcBef>
                <a:spcPts val="690"/>
              </a:spcBef>
              <a:spcAft>
                <a:spcPts val="0"/>
              </a:spcAft>
              <a:buClr>
                <a:schemeClr val="dk1"/>
              </a:buClr>
              <a:buSzPct val="100000"/>
              <a:buFont typeface="Arial"/>
              <a:buNone/>
            </a:pPr>
            <a:r>
              <a:t/>
            </a:r>
            <a:endParaRPr sz="1800"/>
          </a:p>
          <a:p>
            <a:pPr indent="-257175" lvl="0" marL="285750" rtl="0" algn="l">
              <a:spcBef>
                <a:spcPts val="690"/>
              </a:spcBef>
              <a:spcAft>
                <a:spcPts val="0"/>
              </a:spcAft>
              <a:buClr>
                <a:schemeClr val="dk1"/>
              </a:buClr>
              <a:buSzPct val="100000"/>
              <a:buFont typeface="Arial"/>
              <a:buNone/>
            </a:pPr>
            <a:r>
              <a:t/>
            </a:r>
            <a:endParaRPr sz="1800"/>
          </a:p>
          <a:p>
            <a:pPr indent="0" lvl="0" marL="0" rtl="0" algn="l">
              <a:spcBef>
                <a:spcPts val="700"/>
              </a:spcBef>
              <a:spcAft>
                <a:spcPts val="0"/>
              </a:spcAft>
              <a:buClr>
                <a:schemeClr val="dk1"/>
              </a:buClr>
              <a:buSzPct val="100000"/>
              <a:buNone/>
            </a:pPr>
            <a:r>
              <a:rPr lang="en-US"/>
              <a:t>	</a:t>
            </a:r>
            <a:endParaRPr/>
          </a:p>
        </p:txBody>
      </p:sp>
      <p:sp>
        <p:nvSpPr>
          <p:cNvPr id="147" name="Google Shape;147;p19"/>
          <p:cNvSpPr txBox="1"/>
          <p:nvPr>
            <p:ph idx="11" type="ftr"/>
          </p:nvPr>
        </p:nvSpPr>
        <p:spPr>
          <a:xfrm>
            <a:off x="-202618" y="6563302"/>
            <a:ext cx="9144000"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48" name="Google Shape;148;p19"/>
          <p:cNvSpPr txBox="1"/>
          <p:nvPr>
            <p:ph idx="12" type="sldNum"/>
          </p:nvPr>
        </p:nvSpPr>
        <p:spPr>
          <a:xfrm>
            <a:off x="8199085" y="6526062"/>
            <a:ext cx="742297" cy="34236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0000"/>
                </a:solidFill>
              </a:rPr>
              <a:t>‹#›</a:t>
            </a:fld>
            <a:endParaRPr>
              <a:solidFill>
                <a:srgbClr val="FF0000"/>
              </a:solidFill>
            </a:endParaRPr>
          </a:p>
        </p:txBody>
      </p:sp>
      <p:pic>
        <p:nvPicPr>
          <p:cNvPr id="149" name="Google Shape;149;p19"/>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1543296" y="221082"/>
            <a:ext cx="7026937"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Arial Black"/>
              <a:buNone/>
            </a:pPr>
            <a:r>
              <a:rPr lang="en-US" sz="2800">
                <a:solidFill>
                  <a:srgbClr val="FF0000"/>
                </a:solidFill>
              </a:rPr>
              <a:t>GOLD</a:t>
            </a:r>
            <a:r>
              <a:rPr lang="en-US" sz="2800">
                <a:solidFill>
                  <a:srgbClr val="00074C"/>
                </a:solidFill>
              </a:rPr>
              <a:t> SPONSOR BENEFITS</a:t>
            </a:r>
            <a:br>
              <a:rPr lang="en-US" sz="2800">
                <a:solidFill>
                  <a:srgbClr val="00074C"/>
                </a:solidFill>
              </a:rPr>
            </a:br>
            <a:r>
              <a:rPr lang="en-US" sz="2800">
                <a:solidFill>
                  <a:srgbClr val="00074C"/>
                </a:solidFill>
              </a:rPr>
              <a:t>$1,500 </a:t>
            </a:r>
            <a:endParaRPr sz="2800">
              <a:solidFill>
                <a:srgbClr val="FF0000"/>
              </a:solidFill>
            </a:endParaRPr>
          </a:p>
        </p:txBody>
      </p:sp>
      <p:sp>
        <p:nvSpPr>
          <p:cNvPr id="155" name="Google Shape;155;p20"/>
          <p:cNvSpPr txBox="1"/>
          <p:nvPr>
            <p:ph idx="1" type="body"/>
          </p:nvPr>
        </p:nvSpPr>
        <p:spPr>
          <a:xfrm>
            <a:off x="457200" y="1995055"/>
            <a:ext cx="8113034" cy="4131108"/>
          </a:xfrm>
          <a:prstGeom prst="rect">
            <a:avLst/>
          </a:prstGeom>
          <a:noFill/>
          <a:ln>
            <a:noFill/>
          </a:ln>
        </p:spPr>
        <p:txBody>
          <a:bodyPr anchorCtr="0" anchor="t" bIns="45700" lIns="91425" spcFirstLastPara="1" rIns="91425" wrap="square" tIns="45700">
            <a:normAutofit fontScale="32500" lnSpcReduction="10000"/>
          </a:bodyPr>
          <a:lstStyle/>
          <a:p>
            <a:pPr indent="0" lvl="0" marL="0" rtl="0" algn="ctr">
              <a:spcBef>
                <a:spcPts val="0"/>
              </a:spcBef>
              <a:spcAft>
                <a:spcPts val="0"/>
              </a:spcAft>
              <a:buClr>
                <a:schemeClr val="dk1"/>
              </a:buClr>
              <a:buSzPct val="100000"/>
              <a:buNone/>
            </a:pPr>
            <a:r>
              <a:t/>
            </a:r>
            <a:endParaRPr b="0" sz="2800">
              <a:solidFill>
                <a:srgbClr val="FF0000"/>
              </a:solidFill>
            </a:endParaRPr>
          </a:p>
          <a:p>
            <a:pPr indent="-285750" lvl="0" marL="285750" rtl="0" algn="l">
              <a:lnSpc>
                <a:spcPct val="120000"/>
              </a:lnSpc>
              <a:spcBef>
                <a:spcPts val="1016"/>
              </a:spcBef>
              <a:spcAft>
                <a:spcPts val="0"/>
              </a:spcAft>
              <a:buClr>
                <a:schemeClr val="dk1"/>
              </a:buClr>
              <a:buSzPct val="100000"/>
              <a:buFont typeface="Arial"/>
              <a:buChar char="•"/>
            </a:pPr>
            <a:r>
              <a:rPr lang="en-US" sz="6400"/>
              <a:t>Name/Logo on Registration Banner with Premium Sponsors Only</a:t>
            </a:r>
            <a:endParaRPr/>
          </a:p>
          <a:p>
            <a:pPr indent="-285750" lvl="0" marL="285750" rtl="0" algn="l">
              <a:lnSpc>
                <a:spcPct val="120000"/>
              </a:lnSpc>
              <a:spcBef>
                <a:spcPts val="1016"/>
              </a:spcBef>
              <a:spcAft>
                <a:spcPts val="0"/>
              </a:spcAft>
              <a:buClr>
                <a:schemeClr val="dk1"/>
              </a:buClr>
              <a:buSzPct val="100000"/>
              <a:buFont typeface="Arial"/>
              <a:buChar char="•"/>
            </a:pPr>
            <a:r>
              <a:rPr lang="en-US" sz="6400"/>
              <a:t>Recognition at Awards Banquet</a:t>
            </a:r>
            <a:endParaRPr/>
          </a:p>
          <a:p>
            <a:pPr indent="-285750" lvl="0" marL="285750" rtl="0" algn="l">
              <a:lnSpc>
                <a:spcPct val="120000"/>
              </a:lnSpc>
              <a:spcBef>
                <a:spcPts val="1016"/>
              </a:spcBef>
              <a:spcAft>
                <a:spcPts val="0"/>
              </a:spcAft>
              <a:buClr>
                <a:schemeClr val="dk1"/>
              </a:buClr>
              <a:buSzPct val="100000"/>
              <a:buFont typeface="Arial"/>
              <a:buChar char="•"/>
            </a:pPr>
            <a:r>
              <a:rPr lang="en-US" sz="6400"/>
              <a:t>Logo with Hyperlink to company Website on WARRIORS SOAR </a:t>
            </a:r>
            <a:r>
              <a:rPr lang="en-US" sz="6400"/>
              <a:t>Website</a:t>
            </a:r>
            <a:endParaRPr/>
          </a:p>
          <a:p>
            <a:pPr indent="-285750" lvl="0" marL="285750" rtl="0" algn="l">
              <a:lnSpc>
                <a:spcPct val="120000"/>
              </a:lnSpc>
              <a:spcBef>
                <a:spcPts val="1016"/>
              </a:spcBef>
              <a:spcAft>
                <a:spcPts val="0"/>
              </a:spcAft>
              <a:buClr>
                <a:schemeClr val="dk1"/>
              </a:buClr>
              <a:buSzPct val="100000"/>
              <a:buFont typeface="Arial"/>
              <a:buChar char="•"/>
            </a:pPr>
            <a:r>
              <a:rPr lang="en-US" sz="6400"/>
              <a:t>Logo/Listing in Event Program</a:t>
            </a:r>
            <a:endParaRPr/>
          </a:p>
          <a:p>
            <a:pPr indent="-184658" lvl="0" marL="285750" rtl="0" algn="l">
              <a:lnSpc>
                <a:spcPct val="120000"/>
              </a:lnSpc>
              <a:spcBef>
                <a:spcPts val="918"/>
              </a:spcBef>
              <a:spcAft>
                <a:spcPts val="0"/>
              </a:spcAft>
              <a:buClr>
                <a:schemeClr val="dk1"/>
              </a:buClr>
              <a:buSzPct val="100000"/>
              <a:buFont typeface="Arial"/>
              <a:buNone/>
            </a:pPr>
            <a:r>
              <a:t/>
            </a:r>
            <a:endParaRPr sz="4900"/>
          </a:p>
          <a:p>
            <a:pPr indent="-248602" lvl="0" marL="285750" rtl="0" algn="l">
              <a:spcBef>
                <a:spcPts val="717"/>
              </a:spcBef>
              <a:spcAft>
                <a:spcPts val="0"/>
              </a:spcAft>
              <a:buClr>
                <a:schemeClr val="dk1"/>
              </a:buClr>
              <a:buSzPct val="100000"/>
              <a:buFont typeface="Arial"/>
              <a:buNone/>
            </a:pPr>
            <a:r>
              <a:t/>
            </a:r>
            <a:endParaRPr sz="1800"/>
          </a:p>
          <a:p>
            <a:pPr indent="-248602" lvl="0" marL="285750" rtl="0" algn="l">
              <a:spcBef>
                <a:spcPts val="717"/>
              </a:spcBef>
              <a:spcAft>
                <a:spcPts val="0"/>
              </a:spcAft>
              <a:buClr>
                <a:schemeClr val="dk1"/>
              </a:buClr>
              <a:buSzPct val="100000"/>
              <a:buFont typeface="Arial"/>
              <a:buNone/>
            </a:pPr>
            <a:r>
              <a:t/>
            </a:r>
            <a:endParaRPr sz="1800"/>
          </a:p>
          <a:p>
            <a:pPr indent="-248602" lvl="0" marL="285750" rtl="0" algn="l">
              <a:spcBef>
                <a:spcPts val="717"/>
              </a:spcBef>
              <a:spcAft>
                <a:spcPts val="0"/>
              </a:spcAft>
              <a:buClr>
                <a:schemeClr val="dk1"/>
              </a:buClr>
              <a:buSzPct val="100000"/>
              <a:buFont typeface="Arial"/>
              <a:buNone/>
            </a:pPr>
            <a:r>
              <a:t/>
            </a:r>
            <a:endParaRPr sz="1800"/>
          </a:p>
          <a:p>
            <a:pPr indent="0" lvl="0" marL="0" rtl="0" algn="l">
              <a:spcBef>
                <a:spcPts val="730"/>
              </a:spcBef>
              <a:spcAft>
                <a:spcPts val="0"/>
              </a:spcAft>
              <a:buClr>
                <a:schemeClr val="dk1"/>
              </a:buClr>
              <a:buSzPct val="100000"/>
              <a:buNone/>
            </a:pPr>
            <a:r>
              <a:rPr lang="en-US"/>
              <a:t>	</a:t>
            </a:r>
            <a:endParaRPr/>
          </a:p>
        </p:txBody>
      </p:sp>
      <p:sp>
        <p:nvSpPr>
          <p:cNvPr id="156" name="Google Shape;156;p20"/>
          <p:cNvSpPr txBox="1"/>
          <p:nvPr>
            <p:ph idx="11" type="ftr"/>
          </p:nvPr>
        </p:nvSpPr>
        <p:spPr>
          <a:xfrm>
            <a:off x="-115854" y="6528536"/>
            <a:ext cx="9103534"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57" name="Google Shape;157;p20"/>
          <p:cNvSpPr txBox="1"/>
          <p:nvPr>
            <p:ph idx="12" type="sldNum"/>
          </p:nvPr>
        </p:nvSpPr>
        <p:spPr>
          <a:xfrm>
            <a:off x="8245383" y="6497661"/>
            <a:ext cx="742297" cy="34236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a:solidFill>
                  <a:srgbClr val="FF0000"/>
                </a:solidFill>
              </a:rPr>
              <a:t>‹#›</a:t>
            </a:fld>
            <a:endParaRPr b="1">
              <a:solidFill>
                <a:srgbClr val="FF0000"/>
              </a:solidFill>
            </a:endParaRPr>
          </a:p>
        </p:txBody>
      </p:sp>
      <p:pic>
        <p:nvPicPr>
          <p:cNvPr id="158" name="Google Shape;158;p20"/>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1543296" y="221082"/>
            <a:ext cx="7026937"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Arial Black"/>
              <a:buNone/>
            </a:pPr>
            <a:r>
              <a:rPr lang="en-US" sz="2800">
                <a:solidFill>
                  <a:srgbClr val="FF0000"/>
                </a:solidFill>
              </a:rPr>
              <a:t>SILVER</a:t>
            </a:r>
            <a:r>
              <a:rPr lang="en-US" sz="2800">
                <a:solidFill>
                  <a:srgbClr val="00074C"/>
                </a:solidFill>
              </a:rPr>
              <a:t> SPONSOR BENEFITS</a:t>
            </a:r>
            <a:br>
              <a:rPr lang="en-US" sz="2800">
                <a:solidFill>
                  <a:srgbClr val="00074C"/>
                </a:solidFill>
              </a:rPr>
            </a:br>
            <a:r>
              <a:rPr lang="en-US" sz="2800">
                <a:solidFill>
                  <a:srgbClr val="00074C"/>
                </a:solidFill>
              </a:rPr>
              <a:t>$750 </a:t>
            </a:r>
            <a:endParaRPr sz="2800">
              <a:solidFill>
                <a:srgbClr val="FF0000"/>
              </a:solidFill>
            </a:endParaRPr>
          </a:p>
        </p:txBody>
      </p:sp>
      <p:sp>
        <p:nvSpPr>
          <p:cNvPr id="164" name="Google Shape;164;p21"/>
          <p:cNvSpPr txBox="1"/>
          <p:nvPr>
            <p:ph idx="1" type="body"/>
          </p:nvPr>
        </p:nvSpPr>
        <p:spPr>
          <a:xfrm>
            <a:off x="457200" y="1995055"/>
            <a:ext cx="8113034" cy="4131108"/>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spcBef>
                <a:spcPts val="0"/>
              </a:spcBef>
              <a:spcAft>
                <a:spcPts val="0"/>
              </a:spcAft>
              <a:buClr>
                <a:schemeClr val="dk1"/>
              </a:buClr>
              <a:buSzPct val="100000"/>
              <a:buNone/>
            </a:pPr>
            <a:r>
              <a:t/>
            </a:r>
            <a:endParaRPr b="0" sz="2800">
              <a:solidFill>
                <a:srgbClr val="FF0000"/>
              </a:solidFill>
            </a:endParaRPr>
          </a:p>
          <a:p>
            <a:pPr indent="-285750" lvl="0" marL="285750" rtl="0" algn="l">
              <a:lnSpc>
                <a:spcPct val="120000"/>
              </a:lnSpc>
              <a:spcBef>
                <a:spcPts val="1208"/>
              </a:spcBef>
              <a:spcAft>
                <a:spcPts val="0"/>
              </a:spcAft>
              <a:buClr>
                <a:schemeClr val="dk1"/>
              </a:buClr>
              <a:buSzPct val="100000"/>
              <a:buFont typeface="Arial"/>
              <a:buChar char="•"/>
            </a:pPr>
            <a:r>
              <a:rPr lang="en-US" sz="6400"/>
              <a:t>Recognition at Awards Banquet</a:t>
            </a:r>
            <a:endParaRPr/>
          </a:p>
          <a:p>
            <a:pPr indent="-285750" lvl="0" marL="285750" rtl="0" algn="l">
              <a:lnSpc>
                <a:spcPct val="120000"/>
              </a:lnSpc>
              <a:spcBef>
                <a:spcPts val="1208"/>
              </a:spcBef>
              <a:spcAft>
                <a:spcPts val="0"/>
              </a:spcAft>
              <a:buClr>
                <a:schemeClr val="dk1"/>
              </a:buClr>
              <a:buSzPct val="100000"/>
              <a:buFont typeface="Arial"/>
              <a:buChar char="•"/>
            </a:pPr>
            <a:r>
              <a:rPr lang="en-US" sz="6400"/>
              <a:t>Logo with Hyperlink to company Website on WARRIORS SOAR </a:t>
            </a:r>
            <a:r>
              <a:rPr lang="en-US" sz="6400"/>
              <a:t>Website</a:t>
            </a:r>
            <a:endParaRPr/>
          </a:p>
          <a:p>
            <a:pPr indent="-285750" lvl="0" marL="285750" rtl="0" algn="l">
              <a:lnSpc>
                <a:spcPct val="120000"/>
              </a:lnSpc>
              <a:spcBef>
                <a:spcPts val="1208"/>
              </a:spcBef>
              <a:spcAft>
                <a:spcPts val="0"/>
              </a:spcAft>
              <a:buClr>
                <a:schemeClr val="dk1"/>
              </a:buClr>
              <a:buSzPct val="100000"/>
              <a:buFont typeface="Arial"/>
              <a:buChar char="•"/>
            </a:pPr>
            <a:r>
              <a:rPr lang="en-US" sz="6400"/>
              <a:t>Listing in Event Program</a:t>
            </a:r>
            <a:endParaRPr/>
          </a:p>
          <a:p>
            <a:pPr indent="-137985" lvl="0" marL="285750" rtl="0" algn="l">
              <a:lnSpc>
                <a:spcPct val="120000"/>
              </a:lnSpc>
              <a:spcBef>
                <a:spcPts val="1065"/>
              </a:spcBef>
              <a:spcAft>
                <a:spcPts val="0"/>
              </a:spcAft>
              <a:buClr>
                <a:schemeClr val="dk1"/>
              </a:buClr>
              <a:buSzPct val="100000"/>
              <a:buFont typeface="Arial"/>
              <a:buNone/>
            </a:pPr>
            <a:r>
              <a:t/>
            </a:r>
            <a:endParaRPr sz="4900"/>
          </a:p>
          <a:p>
            <a:pPr indent="-231457" lvl="0" marL="285750" rtl="0" algn="l">
              <a:spcBef>
                <a:spcPts val="771"/>
              </a:spcBef>
              <a:spcAft>
                <a:spcPts val="0"/>
              </a:spcAft>
              <a:buClr>
                <a:schemeClr val="dk1"/>
              </a:buClr>
              <a:buSzPct val="100000"/>
              <a:buFont typeface="Arial"/>
              <a:buNone/>
            </a:pPr>
            <a:r>
              <a:t/>
            </a:r>
            <a:endParaRPr sz="1800"/>
          </a:p>
          <a:p>
            <a:pPr indent="-231457" lvl="0" marL="285750" rtl="0" algn="l">
              <a:spcBef>
                <a:spcPts val="771"/>
              </a:spcBef>
              <a:spcAft>
                <a:spcPts val="0"/>
              </a:spcAft>
              <a:buClr>
                <a:schemeClr val="dk1"/>
              </a:buClr>
              <a:buSzPct val="100000"/>
              <a:buFont typeface="Arial"/>
              <a:buNone/>
            </a:pPr>
            <a:r>
              <a:t/>
            </a:r>
            <a:endParaRPr sz="1800"/>
          </a:p>
          <a:p>
            <a:pPr indent="-231457" lvl="0" marL="285750" rtl="0" algn="l">
              <a:spcBef>
                <a:spcPts val="771"/>
              </a:spcBef>
              <a:spcAft>
                <a:spcPts val="0"/>
              </a:spcAft>
              <a:buClr>
                <a:schemeClr val="dk1"/>
              </a:buClr>
              <a:buSzPct val="100000"/>
              <a:buFont typeface="Arial"/>
              <a:buNone/>
            </a:pPr>
            <a:r>
              <a:t/>
            </a:r>
            <a:endParaRPr sz="1800"/>
          </a:p>
          <a:p>
            <a:pPr indent="0" lvl="0" marL="0" rtl="0" algn="l">
              <a:spcBef>
                <a:spcPts val="790"/>
              </a:spcBef>
              <a:spcAft>
                <a:spcPts val="0"/>
              </a:spcAft>
              <a:buClr>
                <a:schemeClr val="dk1"/>
              </a:buClr>
              <a:buSzPct val="100000"/>
              <a:buNone/>
            </a:pPr>
            <a:r>
              <a:rPr lang="en-US"/>
              <a:t>	</a:t>
            </a:r>
            <a:endParaRPr/>
          </a:p>
        </p:txBody>
      </p:sp>
      <p:sp>
        <p:nvSpPr>
          <p:cNvPr id="165" name="Google Shape;165;p21"/>
          <p:cNvSpPr txBox="1"/>
          <p:nvPr>
            <p:ph idx="11" type="ftr"/>
          </p:nvPr>
        </p:nvSpPr>
        <p:spPr>
          <a:xfrm>
            <a:off x="-115854" y="6528536"/>
            <a:ext cx="9103534" cy="35681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All Rights Reserved © WARRIORS SOAR, Inc. and WARRIORS SOAR LOGO, 2017-2024 is a Non-Profit 501(c)3 Organization  www.warriorssoar.org  </a:t>
            </a:r>
            <a:endParaRPr/>
          </a:p>
        </p:txBody>
      </p:sp>
      <p:sp>
        <p:nvSpPr>
          <p:cNvPr id="166" name="Google Shape;166;p21"/>
          <p:cNvSpPr txBox="1"/>
          <p:nvPr>
            <p:ph idx="12" type="sldNum"/>
          </p:nvPr>
        </p:nvSpPr>
        <p:spPr>
          <a:xfrm>
            <a:off x="8245383" y="6497661"/>
            <a:ext cx="742297" cy="342369"/>
          </a:xfrm>
          <a:prstGeom prst="rect">
            <a:avLst/>
          </a:prstGeom>
          <a:noFill/>
          <a:ln>
            <a:noFill/>
          </a:ln>
        </p:spPr>
        <p:txBody>
          <a:bodyPr anchorCtr="0" anchor="ctr" bIns="45700" lIns="91425" spcFirstLastPara="1" rIns="91425" wrap="square" tIns="45700">
            <a:noAutofit/>
          </a:bodyPr>
          <a:lstStyle/>
          <a:p>
            <a:pPr indent="0" lvl="1" marL="457200" rtl="0" algn="l">
              <a:spcBef>
                <a:spcPts val="0"/>
              </a:spcBef>
              <a:spcAft>
                <a:spcPts val="0"/>
              </a:spcAft>
              <a:buNone/>
            </a:pPr>
            <a:fld id="{00000000-1234-1234-1234-123412341234}" type="slidenum">
              <a:rPr b="1" lang="en-US">
                <a:solidFill>
                  <a:srgbClr val="FF0000"/>
                </a:solidFill>
              </a:rPr>
              <a:t>‹#›</a:t>
            </a:fld>
            <a:endParaRPr b="1">
              <a:solidFill>
                <a:srgbClr val="FF0000"/>
              </a:solidFill>
            </a:endParaRPr>
          </a:p>
        </p:txBody>
      </p:sp>
      <p:pic>
        <p:nvPicPr>
          <p:cNvPr id="167" name="Google Shape;167;p21"/>
          <p:cNvPicPr preferRelativeResize="0"/>
          <p:nvPr/>
        </p:nvPicPr>
        <p:blipFill rotWithShape="1">
          <a:blip r:embed="rId3">
            <a:alphaModFix/>
          </a:blip>
          <a:srcRect b="0" l="0" r="0" t="0"/>
          <a:stretch/>
        </p:blipFill>
        <p:spPr>
          <a:xfrm>
            <a:off x="40466" y="10218"/>
            <a:ext cx="1502831" cy="10229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