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6858000" cx="9144000"/>
  <p:notesSz cx="7315200" cy="9601200"/>
  <p:embeddedFontLst>
    <p:embeddedFont>
      <p:font typeface="Arial Black"/>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2" roundtripDataSignature="AMtx7mgi51M72gcBQUgIRi1tJf48K6AmL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015ABC0-9882-4095-8096-34C75671E8A8}">
  <a:tblStyle styleId="{0015ABC0-9882-4095-8096-34C75671E8A8}" styleName="Table_0">
    <a:wholeTbl>
      <a:tcTxStyle b="off" i="off">
        <a:font>
          <a:latin typeface="Arial"/>
          <a:ea typeface="Arial"/>
          <a:cs typeface="Arial"/>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12700">
              <a:solidFill>
                <a:schemeClr val="accent3"/>
              </a:solidFill>
              <a:prstDash val="solid"/>
              <a:round/>
              <a:headEnd len="sm" w="sm" type="none"/>
              <a:tailEnd len="sm" w="sm" type="none"/>
            </a:ln>
          </a:top>
          <a:bottom>
            <a:ln cap="flat" cmpd="sng" w="12700">
              <a:solidFill>
                <a:schemeClr val="accent3"/>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b="off" i="off"/>
      <a:tcStyle>
        <a:fill>
          <a:solidFill>
            <a:schemeClr val="accent3">
              <a:alpha val="20000"/>
            </a:schemeClr>
          </a:solidFill>
        </a:fill>
      </a:tcStyle>
    </a:band1H>
    <a:band2H>
      <a:tcTxStyle b="off" i="off"/>
    </a:band2H>
    <a:band1V>
      <a:tcTxStyle b="off" i="off"/>
      <a:tcStyle>
        <a:fill>
          <a:solidFill>
            <a:schemeClr val="accent3">
              <a:alpha val="20000"/>
            </a:schemeClr>
          </a:solidFill>
        </a:fill>
      </a:tcStyle>
    </a:band1V>
    <a:band2V>
      <a:tcTxStyle b="off" i="off"/>
    </a:band2V>
    <a:lastCol>
      <a:tcTxStyle b="on" i="off"/>
    </a:lastCol>
    <a:firstCol>
      <a:tcTxStyle b="on" i="off"/>
    </a:firstCol>
    <a:lastRow>
      <a:tcTxStyle b="on" i="off"/>
      <a:tcStyle>
        <a:tcBdr>
          <a:top>
            <a:ln cap="flat" cmpd="sng" w="12700">
              <a:solidFill>
                <a:schemeClr val="accent3"/>
              </a:solidFill>
              <a:prstDash val="solid"/>
              <a:round/>
              <a:headEnd len="sm" w="sm" type="none"/>
              <a:tailEnd len="sm" w="sm" type="none"/>
            </a:ln>
          </a:top>
        </a:tcBdr>
        <a:fill>
          <a:solidFill>
            <a:srgbClr val="FFFFFF">
              <a:alpha val="0"/>
            </a:srgbClr>
          </a:solidFill>
        </a:fill>
      </a:tcStyle>
    </a:lastRow>
    <a:seCell>
      <a:tcTxStyle b="off" i="off"/>
    </a:seCell>
    <a:swCell>
      <a:tcTxStyle b="off" i="off"/>
    </a:swCell>
    <a:firstRow>
      <a:tcTxStyle b="on" i="off"/>
      <a:tcStyle>
        <a:tcBdr>
          <a:bottom>
            <a:ln cap="flat" cmpd="sng" w="12700">
              <a:solidFill>
                <a:schemeClr val="accent3"/>
              </a:solidFill>
              <a:prstDash val="solid"/>
              <a:round/>
              <a:headEnd len="sm" w="sm" type="none"/>
              <a:tailEnd len="sm" w="sm" type="none"/>
            </a:ln>
          </a:bottom>
        </a:tcBdr>
        <a:fill>
          <a:solidFill>
            <a:srgbClr val="FFFFFF">
              <a:alpha val="0"/>
            </a:srgbClr>
          </a:solidFill>
        </a:fill>
      </a:tcStyle>
    </a:firstRow>
    <a:neCell>
      <a:tcTxStyle b="off" i="off"/>
    </a:neCell>
    <a:nwCell>
      <a:tcTxStyle b="off" i="off"/>
    </a:nwCell>
  </a:tblStyle>
  <a:tblStyle styleId="{1900954F-1F46-422A-8C63-AFA5FBFAFCE9}" styleName="Table_1">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CECEC"/>
          </a:solidFill>
        </a:fill>
      </a:tcStyle>
    </a:wholeTbl>
    <a:band1H>
      <a:tcTxStyle b="off" i="off"/>
      <a:tcStyle>
        <a:fill>
          <a:solidFill>
            <a:srgbClr val="D6D6D6"/>
          </a:solidFill>
        </a:fill>
      </a:tcStyle>
    </a:band1H>
    <a:band2H>
      <a:tcTxStyle b="off" i="off"/>
    </a:band2H>
    <a:band1V>
      <a:tcTxStyle b="off" i="off"/>
      <a:tcStyle>
        <a:fill>
          <a:solidFill>
            <a:srgbClr val="D6D6D6"/>
          </a:solidFill>
        </a:fill>
      </a:tcStyle>
    </a:band1V>
    <a:band2V>
      <a:tcTxStyle b="off" i="off"/>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customschemas.google.com/relationships/presentationmetadata" Target="metadata"/><Relationship Id="rId10" Type="http://schemas.openxmlformats.org/officeDocument/2006/relationships/slide" Target="slides/slide4.xml"/><Relationship Id="rId21" Type="http://schemas.openxmlformats.org/officeDocument/2006/relationships/font" Target="fonts/ArialBlack-regular.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169920" cy="480060"/>
          </a:xfrm>
          <a:prstGeom prst="rect">
            <a:avLst/>
          </a:prstGeom>
          <a:noFill/>
          <a:ln>
            <a:noFill/>
          </a:ln>
        </p:spPr>
        <p:txBody>
          <a:bodyPr anchorCtr="0" anchor="t" bIns="48325" lIns="96650" spcFirstLastPara="1" rIns="96650" wrap="square" tIns="48325">
            <a:noAutofit/>
          </a:bodyPr>
          <a:lstStyle>
            <a:lvl1pPr lvl="0"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143587" y="0"/>
            <a:ext cx="3169920" cy="480060"/>
          </a:xfrm>
          <a:prstGeom prst="rect">
            <a:avLst/>
          </a:prstGeom>
          <a:noFill/>
          <a:ln>
            <a:noFill/>
          </a:ln>
        </p:spPr>
        <p:txBody>
          <a:bodyPr anchorCtr="0" anchor="t" bIns="48325" lIns="96650" spcFirstLastPara="1" rIns="96650" wrap="square" tIns="48325">
            <a:noAutofit/>
          </a:bodyPr>
          <a:lstStyle>
            <a:lvl1pPr lvl="0" marR="0" rtl="0" algn="r">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31520" y="4560570"/>
            <a:ext cx="5852160" cy="4320540"/>
          </a:xfrm>
          <a:prstGeom prst="rect">
            <a:avLst/>
          </a:prstGeom>
          <a:noFill/>
          <a:ln>
            <a:noFill/>
          </a:ln>
        </p:spPr>
        <p:txBody>
          <a:bodyPr anchorCtr="0" anchor="t" bIns="48325" lIns="96650" spcFirstLastPara="1" rIns="96650" wrap="square" tIns="4832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119474"/>
            <a:ext cx="3169920" cy="480060"/>
          </a:xfrm>
          <a:prstGeom prst="rect">
            <a:avLst/>
          </a:prstGeom>
          <a:noFill/>
          <a:ln>
            <a:noFill/>
          </a:ln>
        </p:spPr>
        <p:txBody>
          <a:bodyPr anchorCtr="0" anchor="b" bIns="48325" lIns="96650" spcFirstLastPara="1" rIns="96650" wrap="square" tIns="48325">
            <a:noAutofit/>
          </a:bodyPr>
          <a:lstStyle>
            <a:lvl1pPr lvl="0"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143587" y="9119474"/>
            <a:ext cx="3169920" cy="480060"/>
          </a:xfrm>
          <a:prstGeom prst="rect">
            <a:avLst/>
          </a:prstGeom>
          <a:noFill/>
          <a:ln>
            <a:noFill/>
          </a:ln>
        </p:spPr>
        <p:txBody>
          <a:bodyPr anchorCtr="0" anchor="b" bIns="48325" lIns="96650" spcFirstLastPara="1" rIns="96650" wrap="square" tIns="483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1:notes"/>
          <p:cNvSpPr txBox="1"/>
          <p:nvPr>
            <p:ph idx="1" type="body"/>
          </p:nvPr>
        </p:nvSpPr>
        <p:spPr>
          <a:xfrm>
            <a:off x="731520" y="4560570"/>
            <a:ext cx="5852160" cy="432054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90" name="Google Shape;90;p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0:notes"/>
          <p:cNvSpPr txBox="1"/>
          <p:nvPr>
            <p:ph idx="1" type="body"/>
          </p:nvPr>
        </p:nvSpPr>
        <p:spPr>
          <a:xfrm>
            <a:off x="731520" y="4560570"/>
            <a:ext cx="5852160" cy="432054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181" name="Google Shape;181;p10: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1:notes"/>
          <p:cNvSpPr txBox="1"/>
          <p:nvPr>
            <p:ph idx="1" type="body"/>
          </p:nvPr>
        </p:nvSpPr>
        <p:spPr>
          <a:xfrm>
            <a:off x="731520" y="4560570"/>
            <a:ext cx="5852160" cy="432054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189" name="Google Shape;189;p1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p12:notes"/>
          <p:cNvSpPr txBox="1"/>
          <p:nvPr>
            <p:ph idx="1" type="body"/>
          </p:nvPr>
        </p:nvSpPr>
        <p:spPr>
          <a:xfrm>
            <a:off x="731520" y="4560570"/>
            <a:ext cx="5852160" cy="432054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196" name="Google Shape;196;p12:notes"/>
          <p:cNvSpPr txBox="1"/>
          <p:nvPr>
            <p:ph idx="12" type="sldNum"/>
          </p:nvPr>
        </p:nvSpPr>
        <p:spPr>
          <a:xfrm>
            <a:off x="4143587" y="9119474"/>
            <a:ext cx="3169920" cy="48006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3:notes"/>
          <p:cNvSpPr txBox="1"/>
          <p:nvPr>
            <p:ph idx="1" type="body"/>
          </p:nvPr>
        </p:nvSpPr>
        <p:spPr>
          <a:xfrm>
            <a:off x="731520" y="4560570"/>
            <a:ext cx="5852160" cy="432054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205" name="Google Shape;205;p1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4:notes"/>
          <p:cNvSpPr txBox="1"/>
          <p:nvPr>
            <p:ph idx="1" type="body"/>
          </p:nvPr>
        </p:nvSpPr>
        <p:spPr>
          <a:xfrm>
            <a:off x="731520" y="4560570"/>
            <a:ext cx="5852160" cy="432054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214" name="Google Shape;214;p1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7" name="Google Shape;97;p2:notes"/>
          <p:cNvSpPr txBox="1"/>
          <p:nvPr>
            <p:ph idx="1" type="body"/>
          </p:nvPr>
        </p:nvSpPr>
        <p:spPr>
          <a:xfrm>
            <a:off x="731520" y="4560570"/>
            <a:ext cx="5852160" cy="432054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98" name="Google Shape;98;p2:notes"/>
          <p:cNvSpPr txBox="1"/>
          <p:nvPr>
            <p:ph idx="12" type="sldNum"/>
          </p:nvPr>
        </p:nvSpPr>
        <p:spPr>
          <a:xfrm>
            <a:off x="4143587" y="9119474"/>
            <a:ext cx="3169920" cy="48006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txBox="1"/>
          <p:nvPr>
            <p:ph idx="1" type="body"/>
          </p:nvPr>
        </p:nvSpPr>
        <p:spPr>
          <a:xfrm>
            <a:off x="731520" y="4560570"/>
            <a:ext cx="5852160" cy="432054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107" name="Google Shape;107;p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4:notes"/>
          <p:cNvSpPr txBox="1"/>
          <p:nvPr>
            <p:ph idx="1" type="body"/>
          </p:nvPr>
        </p:nvSpPr>
        <p:spPr>
          <a:xfrm>
            <a:off x="731520" y="4560570"/>
            <a:ext cx="5852160" cy="432054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114" name="Google Shape;114;p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5:notes"/>
          <p:cNvSpPr txBox="1"/>
          <p:nvPr>
            <p:ph idx="1" type="body"/>
          </p:nvPr>
        </p:nvSpPr>
        <p:spPr>
          <a:xfrm>
            <a:off x="731520" y="4560570"/>
            <a:ext cx="5852160" cy="432054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124" name="Google Shape;124;p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6:notes"/>
          <p:cNvSpPr txBox="1"/>
          <p:nvPr>
            <p:ph idx="1" type="body"/>
          </p:nvPr>
        </p:nvSpPr>
        <p:spPr>
          <a:xfrm>
            <a:off x="731520" y="4560570"/>
            <a:ext cx="5852160" cy="432054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133" name="Google Shape;133;p6: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7:notes"/>
          <p:cNvSpPr txBox="1"/>
          <p:nvPr>
            <p:ph idx="1" type="body"/>
          </p:nvPr>
        </p:nvSpPr>
        <p:spPr>
          <a:xfrm>
            <a:off x="731520" y="4560570"/>
            <a:ext cx="5852160" cy="432054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142" name="Google Shape;142;p7: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8:notes"/>
          <p:cNvSpPr txBox="1"/>
          <p:nvPr>
            <p:ph idx="1" type="body"/>
          </p:nvPr>
        </p:nvSpPr>
        <p:spPr>
          <a:xfrm>
            <a:off x="731520" y="4560570"/>
            <a:ext cx="5852160" cy="432054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151" name="Google Shape;151;p8: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9:notes"/>
          <p:cNvSpPr txBox="1"/>
          <p:nvPr>
            <p:ph idx="1" type="body"/>
          </p:nvPr>
        </p:nvSpPr>
        <p:spPr>
          <a:xfrm>
            <a:off x="731520" y="4560570"/>
            <a:ext cx="5852160" cy="432054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t/>
            </a:r>
            <a:endParaRPr/>
          </a:p>
        </p:txBody>
      </p:sp>
      <p:sp>
        <p:nvSpPr>
          <p:cNvPr id="160" name="Google Shape;160;p9: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6" name="Shape 16"/>
        <p:cNvGrpSpPr/>
        <p:nvPr/>
      </p:nvGrpSpPr>
      <p:grpSpPr>
        <a:xfrm>
          <a:off x="0" y="0"/>
          <a:ext cx="0" cy="0"/>
          <a:chOff x="0" y="0"/>
          <a:chExt cx="0" cy="0"/>
        </a:xfrm>
      </p:grpSpPr>
      <p:sp>
        <p:nvSpPr>
          <p:cNvPr id="17" name="Google Shape;17;p16"/>
          <p:cNvSpPr txBox="1"/>
          <p:nvPr>
            <p:ph idx="10" type="dt"/>
          </p:nvPr>
        </p:nvSpPr>
        <p:spPr>
          <a:xfrm>
            <a:off x="4157133" y="6421121"/>
            <a:ext cx="3429000" cy="3048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8" name="Google Shape;18;p16"/>
          <p:cNvSpPr txBox="1"/>
          <p:nvPr>
            <p:ph idx="11" type="ftr"/>
          </p:nvPr>
        </p:nvSpPr>
        <p:spPr>
          <a:xfrm>
            <a:off x="457200" y="6263166"/>
            <a:ext cx="7620000" cy="513554"/>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6"/>
          <p:cNvSpPr txBox="1"/>
          <p:nvPr>
            <p:ph idx="12" type="sldNum"/>
          </p:nvPr>
        </p:nvSpPr>
        <p:spPr>
          <a:xfrm>
            <a:off x="8199085" y="6263166"/>
            <a:ext cx="742297" cy="34236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6" name="Shape 76"/>
        <p:cNvGrpSpPr/>
        <p:nvPr/>
      </p:nvGrpSpPr>
      <p:grpSpPr>
        <a:xfrm>
          <a:off x="0" y="0"/>
          <a:ext cx="0" cy="0"/>
          <a:chOff x="0" y="0"/>
          <a:chExt cx="0" cy="0"/>
        </a:xfrm>
      </p:grpSpPr>
      <p:sp>
        <p:nvSpPr>
          <p:cNvPr id="77" name="Google Shape;77;p25"/>
          <p:cNvSpPr txBox="1"/>
          <p:nvPr>
            <p:ph type="title"/>
          </p:nvPr>
        </p:nvSpPr>
        <p:spPr>
          <a:xfrm>
            <a:off x="2319867" y="152718"/>
            <a:ext cx="6250367" cy="13716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5"/>
          <p:cNvSpPr txBox="1"/>
          <p:nvPr>
            <p:ph idx="1" type="body"/>
          </p:nvPr>
        </p:nvSpPr>
        <p:spPr>
          <a:xfrm rot="5400000">
            <a:off x="2326936" y="-117135"/>
            <a:ext cx="4373563" cy="811303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360"/>
              </a:spcBef>
              <a:spcAft>
                <a:spcPts val="0"/>
              </a:spcAft>
              <a:buClr>
                <a:schemeClr val="dk1"/>
              </a:buClr>
              <a:buSzPts val="1800"/>
              <a:buNone/>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79" name="Google Shape;79;p25"/>
          <p:cNvSpPr txBox="1"/>
          <p:nvPr>
            <p:ph idx="10" type="dt"/>
          </p:nvPr>
        </p:nvSpPr>
        <p:spPr>
          <a:xfrm>
            <a:off x="4157133" y="6421121"/>
            <a:ext cx="3429000" cy="3048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0" name="Google Shape;80;p25"/>
          <p:cNvSpPr txBox="1"/>
          <p:nvPr>
            <p:ph idx="11" type="ftr"/>
          </p:nvPr>
        </p:nvSpPr>
        <p:spPr>
          <a:xfrm>
            <a:off x="457200" y="6263166"/>
            <a:ext cx="7620000" cy="513554"/>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5"/>
          <p:cNvSpPr txBox="1"/>
          <p:nvPr>
            <p:ph idx="12" type="sldNum"/>
          </p:nvPr>
        </p:nvSpPr>
        <p:spPr>
          <a:xfrm>
            <a:off x="8199085" y="6263166"/>
            <a:ext cx="742297" cy="34236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2" name="Shape 82"/>
        <p:cNvGrpSpPr/>
        <p:nvPr/>
      </p:nvGrpSpPr>
      <p:grpSpPr>
        <a:xfrm>
          <a:off x="0" y="0"/>
          <a:ext cx="0" cy="0"/>
          <a:chOff x="0" y="0"/>
          <a:chExt cx="0" cy="0"/>
        </a:xfrm>
      </p:grpSpPr>
      <p:sp>
        <p:nvSpPr>
          <p:cNvPr id="83" name="Google Shape;83;p26"/>
          <p:cNvSpPr txBox="1"/>
          <p:nvPr>
            <p:ph type="title"/>
          </p:nvPr>
        </p:nvSpPr>
        <p:spPr>
          <a:xfrm rot="5400000">
            <a:off x="4732338" y="2171701"/>
            <a:ext cx="5851525" cy="20574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6"/>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360"/>
              </a:spcBef>
              <a:spcAft>
                <a:spcPts val="0"/>
              </a:spcAft>
              <a:buClr>
                <a:schemeClr val="dk1"/>
              </a:buClr>
              <a:buSzPts val="1800"/>
              <a:buNone/>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85" name="Google Shape;85;p26"/>
          <p:cNvSpPr txBox="1"/>
          <p:nvPr>
            <p:ph idx="10" type="dt"/>
          </p:nvPr>
        </p:nvSpPr>
        <p:spPr>
          <a:xfrm>
            <a:off x="4157133" y="6421121"/>
            <a:ext cx="3429000" cy="3048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6" name="Google Shape;86;p26"/>
          <p:cNvSpPr txBox="1"/>
          <p:nvPr>
            <p:ph idx="11" type="ftr"/>
          </p:nvPr>
        </p:nvSpPr>
        <p:spPr>
          <a:xfrm>
            <a:off x="457200" y="6263166"/>
            <a:ext cx="7620000" cy="513554"/>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26"/>
          <p:cNvSpPr txBox="1"/>
          <p:nvPr>
            <p:ph idx="12" type="sldNum"/>
          </p:nvPr>
        </p:nvSpPr>
        <p:spPr>
          <a:xfrm>
            <a:off x="8199085" y="6263166"/>
            <a:ext cx="742297" cy="34236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0" name="Shape 20"/>
        <p:cNvGrpSpPr/>
        <p:nvPr/>
      </p:nvGrpSpPr>
      <p:grpSpPr>
        <a:xfrm>
          <a:off x="0" y="0"/>
          <a:ext cx="0" cy="0"/>
          <a:chOff x="0" y="0"/>
          <a:chExt cx="0" cy="0"/>
        </a:xfrm>
      </p:grpSpPr>
      <p:sp>
        <p:nvSpPr>
          <p:cNvPr id="21" name="Google Shape;21;p17"/>
          <p:cNvSpPr txBox="1"/>
          <p:nvPr>
            <p:ph type="title"/>
          </p:nvPr>
        </p:nvSpPr>
        <p:spPr>
          <a:xfrm>
            <a:off x="2319867" y="152718"/>
            <a:ext cx="6250367" cy="13716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7"/>
          <p:cNvSpPr txBox="1"/>
          <p:nvPr>
            <p:ph idx="10" type="dt"/>
          </p:nvPr>
        </p:nvSpPr>
        <p:spPr>
          <a:xfrm>
            <a:off x="4157133" y="6421121"/>
            <a:ext cx="3429000" cy="3048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23" name="Google Shape;23;p17"/>
          <p:cNvSpPr txBox="1"/>
          <p:nvPr>
            <p:ph idx="11" type="ftr"/>
          </p:nvPr>
        </p:nvSpPr>
        <p:spPr>
          <a:xfrm>
            <a:off x="457200" y="6263166"/>
            <a:ext cx="7620000" cy="513554"/>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17"/>
          <p:cNvSpPr txBox="1"/>
          <p:nvPr>
            <p:ph idx="12" type="sldNum"/>
          </p:nvPr>
        </p:nvSpPr>
        <p:spPr>
          <a:xfrm>
            <a:off x="8199085" y="6263166"/>
            <a:ext cx="742297" cy="34236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18"/>
          <p:cNvSpPr txBox="1"/>
          <p:nvPr>
            <p:ph type="title"/>
          </p:nvPr>
        </p:nvSpPr>
        <p:spPr>
          <a:xfrm>
            <a:off x="2319867" y="152718"/>
            <a:ext cx="6250367" cy="13716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8"/>
          <p:cNvSpPr txBox="1"/>
          <p:nvPr>
            <p:ph idx="1" type="body"/>
          </p:nvPr>
        </p:nvSpPr>
        <p:spPr>
          <a:xfrm>
            <a:off x="457200" y="1752600"/>
            <a:ext cx="8113034" cy="43735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360"/>
              </a:spcBef>
              <a:spcAft>
                <a:spcPts val="0"/>
              </a:spcAft>
              <a:buClr>
                <a:schemeClr val="dk1"/>
              </a:buClr>
              <a:buSzPts val="1800"/>
              <a:buNone/>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28" name="Google Shape;28;p18"/>
          <p:cNvSpPr txBox="1"/>
          <p:nvPr>
            <p:ph idx="11" type="ftr"/>
          </p:nvPr>
        </p:nvSpPr>
        <p:spPr>
          <a:xfrm>
            <a:off x="457200" y="6280099"/>
            <a:ext cx="7620000" cy="356819"/>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8"/>
          <p:cNvSpPr txBox="1"/>
          <p:nvPr>
            <p:ph idx="12" type="sldNum"/>
          </p:nvPr>
        </p:nvSpPr>
        <p:spPr>
          <a:xfrm>
            <a:off x="8199085" y="6263166"/>
            <a:ext cx="742297" cy="34236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19"/>
          <p:cNvSpPr txBox="1"/>
          <p:nvPr>
            <p:ph type="title"/>
          </p:nvPr>
        </p:nvSpPr>
        <p:spPr>
          <a:xfrm>
            <a:off x="457200" y="1447800"/>
            <a:ext cx="7772400" cy="4321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dk1"/>
              </a:buClr>
              <a:buSzPts val="8800"/>
              <a:buFont typeface="Arial Black"/>
              <a:buNone/>
              <a:defRPr b="0" sz="8800" cap="none">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9"/>
          <p:cNvSpPr txBox="1"/>
          <p:nvPr>
            <p:ph idx="1" type="body"/>
          </p:nvPr>
        </p:nvSpPr>
        <p:spPr>
          <a:xfrm>
            <a:off x="457200" y="228601"/>
            <a:ext cx="7772400" cy="1066800"/>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chemeClr val="dk2"/>
              </a:buClr>
              <a:buSzPts val="2000"/>
              <a:buNone/>
              <a:defRPr b="0" sz="2000" cap="none">
                <a:solidFill>
                  <a:schemeClr val="dk2"/>
                </a:solidFill>
                <a:latin typeface="Arial Black"/>
                <a:ea typeface="Arial Black"/>
                <a:cs typeface="Arial Black"/>
                <a:sym typeface="Arial Black"/>
              </a:defRPr>
            </a:lvl1pPr>
            <a:lvl2pPr indent="-228600" lvl="1" marL="914400" algn="l">
              <a:lnSpc>
                <a:spcPct val="100000"/>
              </a:lnSpc>
              <a:spcBef>
                <a:spcPts val="600"/>
              </a:spcBef>
              <a:spcAft>
                <a:spcPts val="0"/>
              </a:spcAft>
              <a:buSzPts val="1800"/>
              <a:buNone/>
              <a:defRPr sz="1800">
                <a:solidFill>
                  <a:srgbClr val="888888"/>
                </a:solidFill>
              </a:defRPr>
            </a:lvl2pPr>
            <a:lvl3pPr indent="-228600" lvl="2" marL="1371600" algn="l">
              <a:lnSpc>
                <a:spcPct val="100000"/>
              </a:lnSpc>
              <a:spcBef>
                <a:spcPts val="320"/>
              </a:spcBef>
              <a:spcAft>
                <a:spcPts val="0"/>
              </a:spcAft>
              <a:buSzPts val="1600"/>
              <a:buNone/>
              <a:defRPr sz="1600">
                <a:solidFill>
                  <a:srgbClr val="888888"/>
                </a:solidFill>
              </a:defRPr>
            </a:lvl3pPr>
            <a:lvl4pPr indent="-228600" lvl="3" marL="1828800" algn="l">
              <a:lnSpc>
                <a:spcPct val="100000"/>
              </a:lnSpc>
              <a:spcBef>
                <a:spcPts val="280"/>
              </a:spcBef>
              <a:spcAft>
                <a:spcPts val="0"/>
              </a:spcAft>
              <a:buSzPts val="1400"/>
              <a:buNone/>
              <a:defRPr sz="1400">
                <a:solidFill>
                  <a:srgbClr val="888888"/>
                </a:solidFill>
              </a:defRPr>
            </a:lvl4pPr>
            <a:lvl5pPr indent="-228600" lvl="4" marL="2286000" algn="l">
              <a:lnSpc>
                <a:spcPct val="100000"/>
              </a:lnSpc>
              <a:spcBef>
                <a:spcPts val="280"/>
              </a:spcBef>
              <a:spcAft>
                <a:spcPts val="0"/>
              </a:spcAft>
              <a:buSzPts val="1400"/>
              <a:buNone/>
              <a:defRPr sz="1400">
                <a:solidFill>
                  <a:srgbClr val="888888"/>
                </a:solidFill>
              </a:defRPr>
            </a:lvl5pPr>
            <a:lvl6pPr indent="-228600" lvl="5" marL="2743200" algn="l">
              <a:lnSpc>
                <a:spcPct val="100000"/>
              </a:lnSpc>
              <a:spcBef>
                <a:spcPts val="280"/>
              </a:spcBef>
              <a:spcAft>
                <a:spcPts val="0"/>
              </a:spcAft>
              <a:buSzPts val="1400"/>
              <a:buNone/>
              <a:defRPr sz="1400">
                <a:solidFill>
                  <a:srgbClr val="888888"/>
                </a:solidFill>
              </a:defRPr>
            </a:lvl6pPr>
            <a:lvl7pPr indent="-228600" lvl="6" marL="3200400" algn="l">
              <a:lnSpc>
                <a:spcPct val="100000"/>
              </a:lnSpc>
              <a:spcBef>
                <a:spcPts val="280"/>
              </a:spcBef>
              <a:spcAft>
                <a:spcPts val="0"/>
              </a:spcAft>
              <a:buSzPts val="1400"/>
              <a:buNone/>
              <a:defRPr sz="1400">
                <a:solidFill>
                  <a:srgbClr val="888888"/>
                </a:solidFill>
              </a:defRPr>
            </a:lvl7pPr>
            <a:lvl8pPr indent="-228600" lvl="7" marL="3657600" algn="l">
              <a:lnSpc>
                <a:spcPct val="100000"/>
              </a:lnSpc>
              <a:spcBef>
                <a:spcPts val="280"/>
              </a:spcBef>
              <a:spcAft>
                <a:spcPts val="0"/>
              </a:spcAft>
              <a:buSzPts val="1400"/>
              <a:buNone/>
              <a:defRPr sz="1400">
                <a:solidFill>
                  <a:srgbClr val="888888"/>
                </a:solidFill>
              </a:defRPr>
            </a:lvl8pPr>
            <a:lvl9pPr indent="-228600" lvl="8" marL="4114800" algn="l">
              <a:lnSpc>
                <a:spcPct val="100000"/>
              </a:lnSpc>
              <a:spcBef>
                <a:spcPts val="280"/>
              </a:spcBef>
              <a:spcAft>
                <a:spcPts val="0"/>
              </a:spcAft>
              <a:buSzPts val="1400"/>
              <a:buNone/>
              <a:defRPr sz="1400">
                <a:solidFill>
                  <a:srgbClr val="888888"/>
                </a:solidFill>
              </a:defRPr>
            </a:lvl9pPr>
          </a:lstStyle>
          <a:p/>
        </p:txBody>
      </p:sp>
      <p:sp>
        <p:nvSpPr>
          <p:cNvPr id="33" name="Google Shape;33;p19"/>
          <p:cNvSpPr txBox="1"/>
          <p:nvPr>
            <p:ph idx="10" type="dt"/>
          </p:nvPr>
        </p:nvSpPr>
        <p:spPr>
          <a:xfrm>
            <a:off x="4157133" y="6421121"/>
            <a:ext cx="3429000" cy="3048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34" name="Google Shape;34;p19"/>
          <p:cNvSpPr txBox="1"/>
          <p:nvPr>
            <p:ph idx="12" type="sldNum"/>
          </p:nvPr>
        </p:nvSpPr>
        <p:spPr>
          <a:xfrm>
            <a:off x="8199085" y="6263166"/>
            <a:ext cx="742297" cy="34236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35" name="Google Shape;35;p19"/>
          <p:cNvSpPr txBox="1"/>
          <p:nvPr>
            <p:ph idx="11" type="ftr"/>
          </p:nvPr>
        </p:nvSpPr>
        <p:spPr>
          <a:xfrm>
            <a:off x="457200" y="6263166"/>
            <a:ext cx="7620000" cy="513554"/>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36" name="Shape 36"/>
        <p:cNvGrpSpPr/>
        <p:nvPr/>
      </p:nvGrpSpPr>
      <p:grpSpPr>
        <a:xfrm>
          <a:off x="0" y="0"/>
          <a:ext cx="0" cy="0"/>
          <a:chOff x="0" y="0"/>
          <a:chExt cx="0" cy="0"/>
        </a:xfrm>
      </p:grpSpPr>
      <p:sp>
        <p:nvSpPr>
          <p:cNvPr id="37" name="Google Shape;37;p20"/>
          <p:cNvSpPr txBox="1"/>
          <p:nvPr>
            <p:ph type="ctrTitle"/>
          </p:nvPr>
        </p:nvSpPr>
        <p:spPr>
          <a:xfrm>
            <a:off x="457200" y="228600"/>
            <a:ext cx="7772400" cy="4571999"/>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dk1"/>
              </a:buClr>
              <a:buSzPts val="8800"/>
              <a:buFont typeface="Arial Black"/>
              <a:buNone/>
              <a:defRPr sz="8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0"/>
          <p:cNvSpPr txBox="1"/>
          <p:nvPr>
            <p:ph idx="1" type="subTitle"/>
          </p:nvPr>
        </p:nvSpPr>
        <p:spPr>
          <a:xfrm>
            <a:off x="457200" y="4800600"/>
            <a:ext cx="6858000" cy="9144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400"/>
              </a:spcBef>
              <a:spcAft>
                <a:spcPts val="0"/>
              </a:spcAft>
              <a:buClr>
                <a:schemeClr val="dk2"/>
              </a:buClr>
              <a:buSzPts val="2000"/>
              <a:buNone/>
              <a:defRPr b="0" cap="none">
                <a:solidFill>
                  <a:schemeClr val="dk2"/>
                </a:solidFill>
                <a:latin typeface="Arial Black"/>
                <a:ea typeface="Arial Black"/>
                <a:cs typeface="Arial Black"/>
                <a:sym typeface="Arial Black"/>
              </a:defRPr>
            </a:lvl1pPr>
            <a:lvl2pPr lvl="1" algn="ctr">
              <a:lnSpc>
                <a:spcPct val="100000"/>
              </a:lnSpc>
              <a:spcBef>
                <a:spcPts val="600"/>
              </a:spcBef>
              <a:spcAft>
                <a:spcPts val="0"/>
              </a:spcAft>
              <a:buSzPts val="2000"/>
              <a:buNone/>
              <a:defRPr>
                <a:solidFill>
                  <a:srgbClr val="888888"/>
                </a:solidFill>
              </a:defRPr>
            </a:lvl2pPr>
            <a:lvl3pPr lvl="2" algn="ctr">
              <a:lnSpc>
                <a:spcPct val="100000"/>
              </a:lnSpc>
              <a:spcBef>
                <a:spcPts val="360"/>
              </a:spcBef>
              <a:spcAft>
                <a:spcPts val="0"/>
              </a:spcAft>
              <a:buSzPts val="1800"/>
              <a:buNone/>
              <a:defRPr>
                <a:solidFill>
                  <a:srgbClr val="888888"/>
                </a:solidFill>
              </a:defRPr>
            </a:lvl3pPr>
            <a:lvl4pPr lvl="3" algn="ctr">
              <a:lnSpc>
                <a:spcPct val="100000"/>
              </a:lnSpc>
              <a:spcBef>
                <a:spcPts val="360"/>
              </a:spcBef>
              <a:spcAft>
                <a:spcPts val="0"/>
              </a:spcAft>
              <a:buSzPts val="1800"/>
              <a:buNone/>
              <a:defRPr>
                <a:solidFill>
                  <a:srgbClr val="888888"/>
                </a:solidFill>
              </a:defRPr>
            </a:lvl4pPr>
            <a:lvl5pPr lvl="4" algn="ctr">
              <a:lnSpc>
                <a:spcPct val="100000"/>
              </a:lnSpc>
              <a:spcBef>
                <a:spcPts val="360"/>
              </a:spcBef>
              <a:spcAft>
                <a:spcPts val="0"/>
              </a:spcAft>
              <a:buSzPts val="1800"/>
              <a:buNone/>
              <a:defRPr>
                <a:solidFill>
                  <a:srgbClr val="888888"/>
                </a:solidFill>
              </a:defRPr>
            </a:lvl5pPr>
            <a:lvl6pPr lvl="5" algn="ctr">
              <a:lnSpc>
                <a:spcPct val="100000"/>
              </a:lnSpc>
              <a:spcBef>
                <a:spcPts val="320"/>
              </a:spcBef>
              <a:spcAft>
                <a:spcPts val="0"/>
              </a:spcAft>
              <a:buSzPts val="1600"/>
              <a:buNone/>
              <a:defRPr>
                <a:solidFill>
                  <a:srgbClr val="888888"/>
                </a:solidFill>
              </a:defRPr>
            </a:lvl6pPr>
            <a:lvl7pPr lvl="6" algn="ctr">
              <a:lnSpc>
                <a:spcPct val="100000"/>
              </a:lnSpc>
              <a:spcBef>
                <a:spcPts val="320"/>
              </a:spcBef>
              <a:spcAft>
                <a:spcPts val="0"/>
              </a:spcAft>
              <a:buSzPts val="1600"/>
              <a:buNone/>
              <a:defRPr>
                <a:solidFill>
                  <a:srgbClr val="888888"/>
                </a:solidFill>
              </a:defRPr>
            </a:lvl7pPr>
            <a:lvl8pPr lvl="7" algn="ctr">
              <a:lnSpc>
                <a:spcPct val="100000"/>
              </a:lnSpc>
              <a:spcBef>
                <a:spcPts val="320"/>
              </a:spcBef>
              <a:spcAft>
                <a:spcPts val="0"/>
              </a:spcAft>
              <a:buSzPts val="1600"/>
              <a:buNone/>
              <a:defRPr>
                <a:solidFill>
                  <a:srgbClr val="888888"/>
                </a:solidFill>
              </a:defRPr>
            </a:lvl8pPr>
            <a:lvl9pPr lvl="8" algn="ctr">
              <a:lnSpc>
                <a:spcPct val="100000"/>
              </a:lnSpc>
              <a:spcBef>
                <a:spcPts val="320"/>
              </a:spcBef>
              <a:spcAft>
                <a:spcPts val="0"/>
              </a:spcAft>
              <a:buSzPts val="1600"/>
              <a:buNone/>
              <a:defRPr>
                <a:solidFill>
                  <a:srgbClr val="888888"/>
                </a:solidFill>
              </a:defRPr>
            </a:lvl9pPr>
          </a:lstStyle>
          <a:p/>
        </p:txBody>
      </p:sp>
      <p:sp>
        <p:nvSpPr>
          <p:cNvPr id="39" name="Google Shape;39;p20"/>
          <p:cNvSpPr txBox="1"/>
          <p:nvPr>
            <p:ph idx="10" type="dt"/>
          </p:nvPr>
        </p:nvSpPr>
        <p:spPr>
          <a:xfrm>
            <a:off x="4157133" y="6421121"/>
            <a:ext cx="3429000" cy="3048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0" name="Google Shape;40;p20"/>
          <p:cNvSpPr txBox="1"/>
          <p:nvPr>
            <p:ph idx="11" type="ftr"/>
          </p:nvPr>
        </p:nvSpPr>
        <p:spPr>
          <a:xfrm>
            <a:off x="457200" y="6263166"/>
            <a:ext cx="7620000" cy="513554"/>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20"/>
          <p:cNvSpPr/>
          <p:nvPr/>
        </p:nvSpPr>
        <p:spPr>
          <a:xfrm>
            <a:off x="9001124" y="4846320"/>
            <a:ext cx="142876" cy="201168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2" name="Google Shape;42;p20"/>
          <p:cNvSpPr/>
          <p:nvPr/>
        </p:nvSpPr>
        <p:spPr>
          <a:xfrm>
            <a:off x="9001124" y="0"/>
            <a:ext cx="142876" cy="4846320"/>
          </a:xfrm>
          <a:prstGeom prst="rect">
            <a:avLst/>
          </a:prstGeom>
          <a:solidFill>
            <a:srgbClr val="00009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3" name="Google Shape;43;p20"/>
          <p:cNvSpPr txBox="1"/>
          <p:nvPr>
            <p:ph idx="12" type="sldNum"/>
          </p:nvPr>
        </p:nvSpPr>
        <p:spPr>
          <a:xfrm>
            <a:off x="8199085" y="6263166"/>
            <a:ext cx="742297" cy="34236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4" name="Shape 44"/>
        <p:cNvGrpSpPr/>
        <p:nvPr/>
      </p:nvGrpSpPr>
      <p:grpSpPr>
        <a:xfrm>
          <a:off x="0" y="0"/>
          <a:ext cx="0" cy="0"/>
          <a:chOff x="0" y="0"/>
          <a:chExt cx="0" cy="0"/>
        </a:xfrm>
      </p:grpSpPr>
      <p:sp>
        <p:nvSpPr>
          <p:cNvPr id="45" name="Google Shape;45;p21"/>
          <p:cNvSpPr txBox="1"/>
          <p:nvPr>
            <p:ph type="title"/>
          </p:nvPr>
        </p:nvSpPr>
        <p:spPr>
          <a:xfrm>
            <a:off x="2319867" y="152718"/>
            <a:ext cx="6250367" cy="13716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21"/>
          <p:cNvSpPr txBox="1"/>
          <p:nvPr>
            <p:ph idx="1" type="body"/>
          </p:nvPr>
        </p:nvSpPr>
        <p:spPr>
          <a:xfrm>
            <a:off x="163068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560"/>
              </a:spcBef>
              <a:spcAft>
                <a:spcPts val="0"/>
              </a:spcAft>
              <a:buClr>
                <a:schemeClr val="dk1"/>
              </a:buClr>
              <a:buSzPts val="2800"/>
              <a:buNone/>
              <a:defRPr sz="2800"/>
            </a:lvl1pPr>
            <a:lvl2pPr indent="-381000" lvl="1" marL="914400" algn="l">
              <a:lnSpc>
                <a:spcPct val="100000"/>
              </a:lnSpc>
              <a:spcBef>
                <a:spcPts val="600"/>
              </a:spcBef>
              <a:spcAft>
                <a:spcPts val="0"/>
              </a:spcAft>
              <a:buSzPts val="2400"/>
              <a:buChar char="•"/>
              <a:defRPr sz="2400"/>
            </a:lvl2pPr>
            <a:lvl3pPr indent="-355600" lvl="2" marL="1371600" algn="l">
              <a:lnSpc>
                <a:spcPct val="100000"/>
              </a:lnSpc>
              <a:spcBef>
                <a:spcPts val="400"/>
              </a:spcBef>
              <a:spcAft>
                <a:spcPts val="0"/>
              </a:spcAft>
              <a:buSzPts val="2000"/>
              <a:buChar char="•"/>
              <a:defRPr sz="2000"/>
            </a:lvl3pPr>
            <a:lvl4pPr indent="-342900" lvl="3" marL="1828800" algn="l">
              <a:lnSpc>
                <a:spcPct val="100000"/>
              </a:lnSpc>
              <a:spcBef>
                <a:spcPts val="360"/>
              </a:spcBef>
              <a:spcAft>
                <a:spcPts val="0"/>
              </a:spcAft>
              <a:buSzPts val="1800"/>
              <a:buChar char="•"/>
              <a:defRPr sz="1800"/>
            </a:lvl4pPr>
            <a:lvl5pPr indent="-342900" lvl="4" marL="2286000" algn="l">
              <a:lnSpc>
                <a:spcPct val="100000"/>
              </a:lnSpc>
              <a:spcBef>
                <a:spcPts val="360"/>
              </a:spcBef>
              <a:spcAft>
                <a:spcPts val="0"/>
              </a:spcAft>
              <a:buSzPts val="1800"/>
              <a:buChar char="•"/>
              <a:defRPr sz="1800"/>
            </a:lvl5pPr>
            <a:lvl6pPr indent="-342900" lvl="5" marL="2743200" algn="l">
              <a:lnSpc>
                <a:spcPct val="100000"/>
              </a:lnSpc>
              <a:spcBef>
                <a:spcPts val="360"/>
              </a:spcBef>
              <a:spcAft>
                <a:spcPts val="0"/>
              </a:spcAft>
              <a:buSzPts val="1800"/>
              <a:buChar char="•"/>
              <a:defRPr sz="1800"/>
            </a:lvl6pPr>
            <a:lvl7pPr indent="-342900" lvl="6" marL="3200400" algn="l">
              <a:lnSpc>
                <a:spcPct val="100000"/>
              </a:lnSpc>
              <a:spcBef>
                <a:spcPts val="360"/>
              </a:spcBef>
              <a:spcAft>
                <a:spcPts val="0"/>
              </a:spcAft>
              <a:buSzPts val="1800"/>
              <a:buChar char="•"/>
              <a:defRPr sz="1800"/>
            </a:lvl7pPr>
            <a:lvl8pPr indent="-342900" lvl="7" marL="3657600" algn="l">
              <a:lnSpc>
                <a:spcPct val="100000"/>
              </a:lnSpc>
              <a:spcBef>
                <a:spcPts val="360"/>
              </a:spcBef>
              <a:spcAft>
                <a:spcPts val="0"/>
              </a:spcAft>
              <a:buSzPts val="1800"/>
              <a:buChar char="•"/>
              <a:defRPr sz="1800"/>
            </a:lvl8pPr>
            <a:lvl9pPr indent="-342900" lvl="8" marL="4114800" algn="l">
              <a:lnSpc>
                <a:spcPct val="100000"/>
              </a:lnSpc>
              <a:spcBef>
                <a:spcPts val="360"/>
              </a:spcBef>
              <a:spcAft>
                <a:spcPts val="0"/>
              </a:spcAft>
              <a:buSzPts val="1800"/>
              <a:buChar char="•"/>
              <a:defRPr sz="1800"/>
            </a:lvl9pPr>
          </a:lstStyle>
          <a:p/>
        </p:txBody>
      </p:sp>
      <p:sp>
        <p:nvSpPr>
          <p:cNvPr id="47" name="Google Shape;47;p21"/>
          <p:cNvSpPr txBox="1"/>
          <p:nvPr>
            <p:ph idx="2" type="body"/>
          </p:nvPr>
        </p:nvSpPr>
        <p:spPr>
          <a:xfrm>
            <a:off x="509016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560"/>
              </a:spcBef>
              <a:spcAft>
                <a:spcPts val="0"/>
              </a:spcAft>
              <a:buClr>
                <a:schemeClr val="dk1"/>
              </a:buClr>
              <a:buSzPts val="2800"/>
              <a:buNone/>
              <a:defRPr sz="2800"/>
            </a:lvl1pPr>
            <a:lvl2pPr indent="-381000" lvl="1" marL="914400" algn="l">
              <a:lnSpc>
                <a:spcPct val="100000"/>
              </a:lnSpc>
              <a:spcBef>
                <a:spcPts val="600"/>
              </a:spcBef>
              <a:spcAft>
                <a:spcPts val="0"/>
              </a:spcAft>
              <a:buSzPts val="2400"/>
              <a:buChar char="•"/>
              <a:defRPr sz="2400"/>
            </a:lvl2pPr>
            <a:lvl3pPr indent="-355600" lvl="2" marL="1371600" algn="l">
              <a:lnSpc>
                <a:spcPct val="100000"/>
              </a:lnSpc>
              <a:spcBef>
                <a:spcPts val="400"/>
              </a:spcBef>
              <a:spcAft>
                <a:spcPts val="0"/>
              </a:spcAft>
              <a:buSzPts val="2000"/>
              <a:buChar char="•"/>
              <a:defRPr sz="2000"/>
            </a:lvl3pPr>
            <a:lvl4pPr indent="-342900" lvl="3" marL="1828800" algn="l">
              <a:lnSpc>
                <a:spcPct val="100000"/>
              </a:lnSpc>
              <a:spcBef>
                <a:spcPts val="360"/>
              </a:spcBef>
              <a:spcAft>
                <a:spcPts val="0"/>
              </a:spcAft>
              <a:buSzPts val="1800"/>
              <a:buChar char="•"/>
              <a:defRPr sz="1800"/>
            </a:lvl4pPr>
            <a:lvl5pPr indent="-342900" lvl="4" marL="2286000" algn="l">
              <a:lnSpc>
                <a:spcPct val="100000"/>
              </a:lnSpc>
              <a:spcBef>
                <a:spcPts val="360"/>
              </a:spcBef>
              <a:spcAft>
                <a:spcPts val="0"/>
              </a:spcAft>
              <a:buSzPts val="1800"/>
              <a:buChar char="•"/>
              <a:defRPr sz="1800"/>
            </a:lvl5pPr>
            <a:lvl6pPr indent="-342900" lvl="5" marL="2743200" algn="l">
              <a:lnSpc>
                <a:spcPct val="100000"/>
              </a:lnSpc>
              <a:spcBef>
                <a:spcPts val="360"/>
              </a:spcBef>
              <a:spcAft>
                <a:spcPts val="0"/>
              </a:spcAft>
              <a:buSzPts val="1800"/>
              <a:buChar char="•"/>
              <a:defRPr sz="1800"/>
            </a:lvl6pPr>
            <a:lvl7pPr indent="-342900" lvl="6" marL="3200400" algn="l">
              <a:lnSpc>
                <a:spcPct val="100000"/>
              </a:lnSpc>
              <a:spcBef>
                <a:spcPts val="360"/>
              </a:spcBef>
              <a:spcAft>
                <a:spcPts val="0"/>
              </a:spcAft>
              <a:buSzPts val="1800"/>
              <a:buChar char="•"/>
              <a:defRPr sz="1800"/>
            </a:lvl7pPr>
            <a:lvl8pPr indent="-342900" lvl="7" marL="3657600" algn="l">
              <a:lnSpc>
                <a:spcPct val="100000"/>
              </a:lnSpc>
              <a:spcBef>
                <a:spcPts val="360"/>
              </a:spcBef>
              <a:spcAft>
                <a:spcPts val="0"/>
              </a:spcAft>
              <a:buSzPts val="1800"/>
              <a:buChar char="•"/>
              <a:defRPr sz="1800"/>
            </a:lvl8pPr>
            <a:lvl9pPr indent="-342900" lvl="8" marL="4114800" algn="l">
              <a:lnSpc>
                <a:spcPct val="100000"/>
              </a:lnSpc>
              <a:spcBef>
                <a:spcPts val="360"/>
              </a:spcBef>
              <a:spcAft>
                <a:spcPts val="0"/>
              </a:spcAft>
              <a:buSzPts val="1800"/>
              <a:buChar char="•"/>
              <a:defRPr sz="1800"/>
            </a:lvl9pPr>
          </a:lstStyle>
          <a:p/>
        </p:txBody>
      </p:sp>
      <p:sp>
        <p:nvSpPr>
          <p:cNvPr id="48" name="Google Shape;48;p21"/>
          <p:cNvSpPr txBox="1"/>
          <p:nvPr>
            <p:ph idx="10" type="dt"/>
          </p:nvPr>
        </p:nvSpPr>
        <p:spPr>
          <a:xfrm>
            <a:off x="4157133" y="6421121"/>
            <a:ext cx="3429000" cy="3048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9" name="Google Shape;49;p21"/>
          <p:cNvSpPr txBox="1"/>
          <p:nvPr>
            <p:ph idx="11" type="ftr"/>
          </p:nvPr>
        </p:nvSpPr>
        <p:spPr>
          <a:xfrm>
            <a:off x="457200" y="6263166"/>
            <a:ext cx="7620000" cy="513554"/>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21"/>
          <p:cNvSpPr txBox="1"/>
          <p:nvPr>
            <p:ph idx="12" type="sldNum"/>
          </p:nvPr>
        </p:nvSpPr>
        <p:spPr>
          <a:xfrm>
            <a:off x="8199085" y="6263166"/>
            <a:ext cx="742297" cy="34236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1" name="Shape 51"/>
        <p:cNvGrpSpPr/>
        <p:nvPr/>
      </p:nvGrpSpPr>
      <p:grpSpPr>
        <a:xfrm>
          <a:off x="0" y="0"/>
          <a:ext cx="0" cy="0"/>
          <a:chOff x="0" y="0"/>
          <a:chExt cx="0" cy="0"/>
        </a:xfrm>
      </p:grpSpPr>
      <p:sp>
        <p:nvSpPr>
          <p:cNvPr id="52" name="Google Shape;52;p22"/>
          <p:cNvSpPr txBox="1"/>
          <p:nvPr>
            <p:ph type="title"/>
          </p:nvPr>
        </p:nvSpPr>
        <p:spPr>
          <a:xfrm>
            <a:off x="2319867" y="152718"/>
            <a:ext cx="6250367" cy="13716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2"/>
              </a:buClr>
              <a:buSzPts val="3600"/>
              <a:buFont typeface="Arial Black"/>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2"/>
          <p:cNvSpPr txBox="1"/>
          <p:nvPr>
            <p:ph idx="1" type="body"/>
          </p:nvPr>
        </p:nvSpPr>
        <p:spPr>
          <a:xfrm>
            <a:off x="1627632"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lnSpc>
                <a:spcPct val="100000"/>
              </a:lnSpc>
              <a:spcBef>
                <a:spcPts val="600"/>
              </a:spcBef>
              <a:spcAft>
                <a:spcPts val="0"/>
              </a:spcAft>
              <a:buSzPts val="2000"/>
              <a:buNone/>
              <a:defRPr b="1" sz="2000"/>
            </a:lvl2pPr>
            <a:lvl3pPr indent="-228600" lvl="2" marL="1371600" algn="l">
              <a:lnSpc>
                <a:spcPct val="100000"/>
              </a:lnSpc>
              <a:spcBef>
                <a:spcPts val="360"/>
              </a:spcBef>
              <a:spcAft>
                <a:spcPts val="0"/>
              </a:spcAft>
              <a:buSzPts val="1800"/>
              <a:buNone/>
              <a:defRPr b="1" sz="1800"/>
            </a:lvl3pPr>
            <a:lvl4pPr indent="-228600" lvl="3" marL="1828800" algn="l">
              <a:lnSpc>
                <a:spcPct val="100000"/>
              </a:lnSpc>
              <a:spcBef>
                <a:spcPts val="320"/>
              </a:spcBef>
              <a:spcAft>
                <a:spcPts val="0"/>
              </a:spcAft>
              <a:buSzPts val="1600"/>
              <a:buNone/>
              <a:defRPr b="1" sz="1600"/>
            </a:lvl4pPr>
            <a:lvl5pPr indent="-228600" lvl="4" marL="2286000" algn="l">
              <a:lnSpc>
                <a:spcPct val="100000"/>
              </a:lnSpc>
              <a:spcBef>
                <a:spcPts val="320"/>
              </a:spcBef>
              <a:spcAft>
                <a:spcPts val="0"/>
              </a:spcAft>
              <a:buSzPts val="1600"/>
              <a:buNone/>
              <a:defRPr b="1" sz="1600"/>
            </a:lvl5pPr>
            <a:lvl6pPr indent="-228600" lvl="5" marL="2743200" algn="l">
              <a:lnSpc>
                <a:spcPct val="100000"/>
              </a:lnSpc>
              <a:spcBef>
                <a:spcPts val="320"/>
              </a:spcBef>
              <a:spcAft>
                <a:spcPts val="0"/>
              </a:spcAft>
              <a:buSzPts val="1600"/>
              <a:buNone/>
              <a:defRPr b="1" sz="1600"/>
            </a:lvl6pPr>
            <a:lvl7pPr indent="-228600" lvl="6" marL="3200400" algn="l">
              <a:lnSpc>
                <a:spcPct val="100000"/>
              </a:lnSpc>
              <a:spcBef>
                <a:spcPts val="320"/>
              </a:spcBef>
              <a:spcAft>
                <a:spcPts val="0"/>
              </a:spcAft>
              <a:buSzPts val="1600"/>
              <a:buNone/>
              <a:defRPr b="1" sz="1600"/>
            </a:lvl7pPr>
            <a:lvl8pPr indent="-228600" lvl="7" marL="3657600" algn="l">
              <a:lnSpc>
                <a:spcPct val="100000"/>
              </a:lnSpc>
              <a:spcBef>
                <a:spcPts val="320"/>
              </a:spcBef>
              <a:spcAft>
                <a:spcPts val="0"/>
              </a:spcAft>
              <a:buSzPts val="1600"/>
              <a:buNone/>
              <a:defRPr b="1" sz="1600"/>
            </a:lvl8pPr>
            <a:lvl9pPr indent="-228600" lvl="8" marL="4114800" algn="l">
              <a:lnSpc>
                <a:spcPct val="100000"/>
              </a:lnSpc>
              <a:spcBef>
                <a:spcPts val="320"/>
              </a:spcBef>
              <a:spcAft>
                <a:spcPts val="0"/>
              </a:spcAft>
              <a:buSzPts val="1600"/>
              <a:buNone/>
              <a:defRPr b="1" sz="1600"/>
            </a:lvl9pPr>
          </a:lstStyle>
          <a:p/>
        </p:txBody>
      </p:sp>
      <p:sp>
        <p:nvSpPr>
          <p:cNvPr id="54" name="Google Shape;54;p22"/>
          <p:cNvSpPr txBox="1"/>
          <p:nvPr>
            <p:ph idx="2" type="body"/>
          </p:nvPr>
        </p:nvSpPr>
        <p:spPr>
          <a:xfrm>
            <a:off x="1627632"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sz="2400"/>
            </a:lvl1pPr>
            <a:lvl2pPr indent="-355600" lvl="1" marL="914400" algn="l">
              <a:lnSpc>
                <a:spcPct val="100000"/>
              </a:lnSpc>
              <a:spcBef>
                <a:spcPts val="600"/>
              </a:spcBef>
              <a:spcAft>
                <a:spcPts val="0"/>
              </a:spcAft>
              <a:buSzPts val="2000"/>
              <a:buChar char="•"/>
              <a:defRPr sz="2000"/>
            </a:lvl2pPr>
            <a:lvl3pPr indent="-342900" lvl="2" marL="1371600" algn="l">
              <a:lnSpc>
                <a:spcPct val="100000"/>
              </a:lnSpc>
              <a:spcBef>
                <a:spcPts val="360"/>
              </a:spcBef>
              <a:spcAft>
                <a:spcPts val="0"/>
              </a:spcAft>
              <a:buSzPts val="1800"/>
              <a:buChar char="•"/>
              <a:defRPr sz="1800"/>
            </a:lvl3pPr>
            <a:lvl4pPr indent="-330200" lvl="3" marL="1828800" algn="l">
              <a:lnSpc>
                <a:spcPct val="100000"/>
              </a:lnSpc>
              <a:spcBef>
                <a:spcPts val="320"/>
              </a:spcBef>
              <a:spcAft>
                <a:spcPts val="0"/>
              </a:spcAft>
              <a:buSzPts val="1600"/>
              <a:buChar char="•"/>
              <a:defRPr sz="1600"/>
            </a:lvl4pPr>
            <a:lvl5pPr indent="-330200" lvl="4" marL="2286000" algn="l">
              <a:lnSpc>
                <a:spcPct val="100000"/>
              </a:lnSpc>
              <a:spcBef>
                <a:spcPts val="320"/>
              </a:spcBef>
              <a:spcAft>
                <a:spcPts val="0"/>
              </a:spcAft>
              <a:buSzPts val="1600"/>
              <a:buChar char="•"/>
              <a:defRPr sz="1600"/>
            </a:lvl5pPr>
            <a:lvl6pPr indent="-330200" lvl="5" marL="2743200" algn="l">
              <a:lnSpc>
                <a:spcPct val="100000"/>
              </a:lnSpc>
              <a:spcBef>
                <a:spcPts val="320"/>
              </a:spcBef>
              <a:spcAft>
                <a:spcPts val="0"/>
              </a:spcAft>
              <a:buSzPts val="1600"/>
              <a:buChar char="•"/>
              <a:defRPr sz="1600"/>
            </a:lvl6pPr>
            <a:lvl7pPr indent="-330200" lvl="6" marL="3200400" algn="l">
              <a:lnSpc>
                <a:spcPct val="100000"/>
              </a:lnSpc>
              <a:spcBef>
                <a:spcPts val="320"/>
              </a:spcBef>
              <a:spcAft>
                <a:spcPts val="0"/>
              </a:spcAft>
              <a:buSzPts val="1600"/>
              <a:buChar char="•"/>
              <a:defRPr sz="1600"/>
            </a:lvl7pPr>
            <a:lvl8pPr indent="-330200" lvl="7" marL="3657600" algn="l">
              <a:lnSpc>
                <a:spcPct val="100000"/>
              </a:lnSpc>
              <a:spcBef>
                <a:spcPts val="320"/>
              </a:spcBef>
              <a:spcAft>
                <a:spcPts val="0"/>
              </a:spcAft>
              <a:buSzPts val="1600"/>
              <a:buChar char="•"/>
              <a:defRPr sz="1600"/>
            </a:lvl8pPr>
            <a:lvl9pPr indent="-330200" lvl="8" marL="4114800" algn="l">
              <a:lnSpc>
                <a:spcPct val="100000"/>
              </a:lnSpc>
              <a:spcBef>
                <a:spcPts val="320"/>
              </a:spcBef>
              <a:spcAft>
                <a:spcPts val="0"/>
              </a:spcAft>
              <a:buSzPts val="1600"/>
              <a:buChar char="•"/>
              <a:defRPr sz="1600"/>
            </a:lvl9pPr>
          </a:lstStyle>
          <a:p/>
        </p:txBody>
      </p:sp>
      <p:sp>
        <p:nvSpPr>
          <p:cNvPr id="55" name="Google Shape;55;p22"/>
          <p:cNvSpPr txBox="1"/>
          <p:nvPr>
            <p:ph idx="3" type="body"/>
          </p:nvPr>
        </p:nvSpPr>
        <p:spPr>
          <a:xfrm>
            <a:off x="5093208"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lnSpc>
                <a:spcPct val="100000"/>
              </a:lnSpc>
              <a:spcBef>
                <a:spcPts val="600"/>
              </a:spcBef>
              <a:spcAft>
                <a:spcPts val="0"/>
              </a:spcAft>
              <a:buSzPts val="2000"/>
              <a:buNone/>
              <a:defRPr b="1" sz="2000"/>
            </a:lvl2pPr>
            <a:lvl3pPr indent="-228600" lvl="2" marL="1371600" algn="l">
              <a:lnSpc>
                <a:spcPct val="100000"/>
              </a:lnSpc>
              <a:spcBef>
                <a:spcPts val="360"/>
              </a:spcBef>
              <a:spcAft>
                <a:spcPts val="0"/>
              </a:spcAft>
              <a:buSzPts val="1800"/>
              <a:buNone/>
              <a:defRPr b="1" sz="1800"/>
            </a:lvl3pPr>
            <a:lvl4pPr indent="-228600" lvl="3" marL="1828800" algn="l">
              <a:lnSpc>
                <a:spcPct val="100000"/>
              </a:lnSpc>
              <a:spcBef>
                <a:spcPts val="320"/>
              </a:spcBef>
              <a:spcAft>
                <a:spcPts val="0"/>
              </a:spcAft>
              <a:buSzPts val="1600"/>
              <a:buNone/>
              <a:defRPr b="1" sz="1600"/>
            </a:lvl4pPr>
            <a:lvl5pPr indent="-228600" lvl="4" marL="2286000" algn="l">
              <a:lnSpc>
                <a:spcPct val="100000"/>
              </a:lnSpc>
              <a:spcBef>
                <a:spcPts val="320"/>
              </a:spcBef>
              <a:spcAft>
                <a:spcPts val="0"/>
              </a:spcAft>
              <a:buSzPts val="1600"/>
              <a:buNone/>
              <a:defRPr b="1" sz="1600"/>
            </a:lvl5pPr>
            <a:lvl6pPr indent="-228600" lvl="5" marL="2743200" algn="l">
              <a:lnSpc>
                <a:spcPct val="100000"/>
              </a:lnSpc>
              <a:spcBef>
                <a:spcPts val="320"/>
              </a:spcBef>
              <a:spcAft>
                <a:spcPts val="0"/>
              </a:spcAft>
              <a:buSzPts val="1600"/>
              <a:buNone/>
              <a:defRPr b="1" sz="1600"/>
            </a:lvl6pPr>
            <a:lvl7pPr indent="-228600" lvl="6" marL="3200400" algn="l">
              <a:lnSpc>
                <a:spcPct val="100000"/>
              </a:lnSpc>
              <a:spcBef>
                <a:spcPts val="320"/>
              </a:spcBef>
              <a:spcAft>
                <a:spcPts val="0"/>
              </a:spcAft>
              <a:buSzPts val="1600"/>
              <a:buNone/>
              <a:defRPr b="1" sz="1600"/>
            </a:lvl7pPr>
            <a:lvl8pPr indent="-228600" lvl="7" marL="3657600" algn="l">
              <a:lnSpc>
                <a:spcPct val="100000"/>
              </a:lnSpc>
              <a:spcBef>
                <a:spcPts val="320"/>
              </a:spcBef>
              <a:spcAft>
                <a:spcPts val="0"/>
              </a:spcAft>
              <a:buSzPts val="1600"/>
              <a:buNone/>
              <a:defRPr b="1" sz="1600"/>
            </a:lvl8pPr>
            <a:lvl9pPr indent="-228600" lvl="8" marL="4114800" algn="l">
              <a:lnSpc>
                <a:spcPct val="100000"/>
              </a:lnSpc>
              <a:spcBef>
                <a:spcPts val="320"/>
              </a:spcBef>
              <a:spcAft>
                <a:spcPts val="0"/>
              </a:spcAft>
              <a:buSzPts val="1600"/>
              <a:buNone/>
              <a:defRPr b="1" sz="1600"/>
            </a:lvl9pPr>
          </a:lstStyle>
          <a:p/>
        </p:txBody>
      </p:sp>
      <p:sp>
        <p:nvSpPr>
          <p:cNvPr id="56" name="Google Shape;56;p22"/>
          <p:cNvSpPr txBox="1"/>
          <p:nvPr>
            <p:ph idx="4" type="body"/>
          </p:nvPr>
        </p:nvSpPr>
        <p:spPr>
          <a:xfrm>
            <a:off x="5093208"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sz="2400"/>
            </a:lvl1pPr>
            <a:lvl2pPr indent="-355600" lvl="1" marL="914400" algn="l">
              <a:lnSpc>
                <a:spcPct val="100000"/>
              </a:lnSpc>
              <a:spcBef>
                <a:spcPts val="600"/>
              </a:spcBef>
              <a:spcAft>
                <a:spcPts val="0"/>
              </a:spcAft>
              <a:buSzPts val="2000"/>
              <a:buChar char="•"/>
              <a:defRPr sz="2000"/>
            </a:lvl2pPr>
            <a:lvl3pPr indent="-342900" lvl="2" marL="1371600" algn="l">
              <a:lnSpc>
                <a:spcPct val="100000"/>
              </a:lnSpc>
              <a:spcBef>
                <a:spcPts val="360"/>
              </a:spcBef>
              <a:spcAft>
                <a:spcPts val="0"/>
              </a:spcAft>
              <a:buSzPts val="1800"/>
              <a:buChar char="•"/>
              <a:defRPr sz="1800"/>
            </a:lvl3pPr>
            <a:lvl4pPr indent="-330200" lvl="3" marL="1828800" algn="l">
              <a:lnSpc>
                <a:spcPct val="100000"/>
              </a:lnSpc>
              <a:spcBef>
                <a:spcPts val="320"/>
              </a:spcBef>
              <a:spcAft>
                <a:spcPts val="0"/>
              </a:spcAft>
              <a:buSzPts val="1600"/>
              <a:buChar char="•"/>
              <a:defRPr sz="1600"/>
            </a:lvl4pPr>
            <a:lvl5pPr indent="-330200" lvl="4" marL="2286000" algn="l">
              <a:lnSpc>
                <a:spcPct val="100000"/>
              </a:lnSpc>
              <a:spcBef>
                <a:spcPts val="320"/>
              </a:spcBef>
              <a:spcAft>
                <a:spcPts val="0"/>
              </a:spcAft>
              <a:buSzPts val="1600"/>
              <a:buChar char="•"/>
              <a:defRPr sz="1600"/>
            </a:lvl5pPr>
            <a:lvl6pPr indent="-330200" lvl="5" marL="2743200" algn="l">
              <a:lnSpc>
                <a:spcPct val="100000"/>
              </a:lnSpc>
              <a:spcBef>
                <a:spcPts val="320"/>
              </a:spcBef>
              <a:spcAft>
                <a:spcPts val="0"/>
              </a:spcAft>
              <a:buSzPts val="1600"/>
              <a:buChar char="•"/>
              <a:defRPr sz="1600"/>
            </a:lvl6pPr>
            <a:lvl7pPr indent="-330200" lvl="6" marL="3200400" algn="l">
              <a:lnSpc>
                <a:spcPct val="100000"/>
              </a:lnSpc>
              <a:spcBef>
                <a:spcPts val="320"/>
              </a:spcBef>
              <a:spcAft>
                <a:spcPts val="0"/>
              </a:spcAft>
              <a:buSzPts val="1600"/>
              <a:buChar char="•"/>
              <a:defRPr sz="1600"/>
            </a:lvl7pPr>
            <a:lvl8pPr indent="-330200" lvl="7" marL="3657600" algn="l">
              <a:lnSpc>
                <a:spcPct val="100000"/>
              </a:lnSpc>
              <a:spcBef>
                <a:spcPts val="320"/>
              </a:spcBef>
              <a:spcAft>
                <a:spcPts val="0"/>
              </a:spcAft>
              <a:buSzPts val="1600"/>
              <a:buChar char="•"/>
              <a:defRPr sz="1600"/>
            </a:lvl8pPr>
            <a:lvl9pPr indent="-330200" lvl="8" marL="4114800" algn="l">
              <a:lnSpc>
                <a:spcPct val="100000"/>
              </a:lnSpc>
              <a:spcBef>
                <a:spcPts val="320"/>
              </a:spcBef>
              <a:spcAft>
                <a:spcPts val="0"/>
              </a:spcAft>
              <a:buSzPts val="1600"/>
              <a:buChar char="•"/>
              <a:defRPr sz="1600"/>
            </a:lvl9pPr>
          </a:lstStyle>
          <a:p/>
        </p:txBody>
      </p:sp>
      <p:sp>
        <p:nvSpPr>
          <p:cNvPr id="57" name="Google Shape;57;p22"/>
          <p:cNvSpPr txBox="1"/>
          <p:nvPr>
            <p:ph idx="10" type="dt"/>
          </p:nvPr>
        </p:nvSpPr>
        <p:spPr>
          <a:xfrm>
            <a:off x="4157133" y="6421121"/>
            <a:ext cx="3429000" cy="3048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8" name="Google Shape;58;p22"/>
          <p:cNvSpPr txBox="1"/>
          <p:nvPr>
            <p:ph idx="11" type="ftr"/>
          </p:nvPr>
        </p:nvSpPr>
        <p:spPr>
          <a:xfrm>
            <a:off x="457200" y="6263166"/>
            <a:ext cx="7620000" cy="513554"/>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2"/>
          <p:cNvSpPr txBox="1"/>
          <p:nvPr>
            <p:ph idx="12" type="sldNum"/>
          </p:nvPr>
        </p:nvSpPr>
        <p:spPr>
          <a:xfrm>
            <a:off x="8199085" y="6263166"/>
            <a:ext cx="742297" cy="34236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0" name="Shape 60"/>
        <p:cNvGrpSpPr/>
        <p:nvPr/>
      </p:nvGrpSpPr>
      <p:grpSpPr>
        <a:xfrm>
          <a:off x="0" y="0"/>
          <a:ext cx="0" cy="0"/>
          <a:chOff x="0" y="0"/>
          <a:chExt cx="0" cy="0"/>
        </a:xfrm>
      </p:grpSpPr>
      <p:sp>
        <p:nvSpPr>
          <p:cNvPr id="61" name="Google Shape;61;p23"/>
          <p:cNvSpPr txBox="1"/>
          <p:nvPr>
            <p:ph idx="1" type="body"/>
          </p:nvPr>
        </p:nvSpPr>
        <p:spPr>
          <a:xfrm>
            <a:off x="3575050" y="1600200"/>
            <a:ext cx="5111750" cy="448056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640"/>
              </a:spcBef>
              <a:spcAft>
                <a:spcPts val="0"/>
              </a:spcAft>
              <a:buClr>
                <a:schemeClr val="dk1"/>
              </a:buClr>
              <a:buSzPts val="3200"/>
              <a:buNone/>
              <a:defRPr sz="3200"/>
            </a:lvl1pPr>
            <a:lvl2pPr indent="-406400" lvl="1" marL="914400" algn="l">
              <a:lnSpc>
                <a:spcPct val="100000"/>
              </a:lnSpc>
              <a:spcBef>
                <a:spcPts val="600"/>
              </a:spcBef>
              <a:spcAft>
                <a:spcPts val="0"/>
              </a:spcAft>
              <a:buSzPts val="2800"/>
              <a:buChar char="•"/>
              <a:defRPr sz="2800"/>
            </a:lvl2pPr>
            <a:lvl3pPr indent="-381000" lvl="2" marL="1371600" algn="l">
              <a:lnSpc>
                <a:spcPct val="100000"/>
              </a:lnSpc>
              <a:spcBef>
                <a:spcPts val="480"/>
              </a:spcBef>
              <a:spcAft>
                <a:spcPts val="0"/>
              </a:spcAft>
              <a:buSzPts val="2400"/>
              <a:buChar char="•"/>
              <a:defRPr sz="2400"/>
            </a:lvl3pPr>
            <a:lvl4pPr indent="-355600" lvl="3" marL="1828800" algn="l">
              <a:lnSpc>
                <a:spcPct val="100000"/>
              </a:lnSpc>
              <a:spcBef>
                <a:spcPts val="400"/>
              </a:spcBef>
              <a:spcAft>
                <a:spcPts val="0"/>
              </a:spcAft>
              <a:buSzPts val="2000"/>
              <a:buChar char="•"/>
              <a:defRPr sz="2000"/>
            </a:lvl4pPr>
            <a:lvl5pPr indent="-355600" lvl="4" marL="2286000" algn="l">
              <a:lnSpc>
                <a:spcPct val="100000"/>
              </a:lnSpc>
              <a:spcBef>
                <a:spcPts val="400"/>
              </a:spcBef>
              <a:spcAft>
                <a:spcPts val="0"/>
              </a:spcAft>
              <a:buSzPts val="2000"/>
              <a:buChar char="•"/>
              <a:defRPr sz="2000"/>
            </a:lvl5pPr>
            <a:lvl6pPr indent="-355600" lvl="5" marL="2743200" algn="l">
              <a:lnSpc>
                <a:spcPct val="100000"/>
              </a:lnSpc>
              <a:spcBef>
                <a:spcPts val="400"/>
              </a:spcBef>
              <a:spcAft>
                <a:spcPts val="0"/>
              </a:spcAft>
              <a:buSzPts val="2000"/>
              <a:buChar char="•"/>
              <a:defRPr sz="2000"/>
            </a:lvl6pPr>
            <a:lvl7pPr indent="-355600" lvl="6" marL="3200400" algn="l">
              <a:lnSpc>
                <a:spcPct val="100000"/>
              </a:lnSpc>
              <a:spcBef>
                <a:spcPts val="400"/>
              </a:spcBef>
              <a:spcAft>
                <a:spcPts val="0"/>
              </a:spcAft>
              <a:buSzPts val="2000"/>
              <a:buChar char="•"/>
              <a:defRPr sz="2000"/>
            </a:lvl7pPr>
            <a:lvl8pPr indent="-355600" lvl="7" marL="3657600" algn="l">
              <a:lnSpc>
                <a:spcPct val="100000"/>
              </a:lnSpc>
              <a:spcBef>
                <a:spcPts val="400"/>
              </a:spcBef>
              <a:spcAft>
                <a:spcPts val="0"/>
              </a:spcAft>
              <a:buSzPts val="2000"/>
              <a:buChar char="•"/>
              <a:defRPr sz="2000"/>
            </a:lvl8pPr>
            <a:lvl9pPr indent="-355600" lvl="8" marL="4114800" algn="l">
              <a:lnSpc>
                <a:spcPct val="100000"/>
              </a:lnSpc>
              <a:spcBef>
                <a:spcPts val="400"/>
              </a:spcBef>
              <a:spcAft>
                <a:spcPts val="0"/>
              </a:spcAft>
              <a:buSzPts val="2000"/>
              <a:buChar char="•"/>
              <a:defRPr sz="2000"/>
            </a:lvl9pPr>
          </a:lstStyle>
          <a:p/>
        </p:txBody>
      </p:sp>
      <p:sp>
        <p:nvSpPr>
          <p:cNvPr id="62" name="Google Shape;62;p23"/>
          <p:cNvSpPr txBox="1"/>
          <p:nvPr>
            <p:ph idx="2" type="body"/>
          </p:nvPr>
        </p:nvSpPr>
        <p:spPr>
          <a:xfrm>
            <a:off x="457200" y="1600200"/>
            <a:ext cx="3008313" cy="448056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320"/>
              </a:spcBef>
              <a:spcAft>
                <a:spcPts val="0"/>
              </a:spcAft>
              <a:buClr>
                <a:schemeClr val="dk1"/>
              </a:buClr>
              <a:buSzPts val="1600"/>
              <a:buNone/>
              <a:defRPr sz="1600"/>
            </a:lvl1pPr>
            <a:lvl2pPr indent="-228600" lvl="1" marL="914400" algn="l">
              <a:lnSpc>
                <a:spcPct val="100000"/>
              </a:lnSpc>
              <a:spcBef>
                <a:spcPts val="600"/>
              </a:spcBef>
              <a:spcAft>
                <a:spcPts val="0"/>
              </a:spcAft>
              <a:buSzPts val="1200"/>
              <a:buNone/>
              <a:defRPr sz="1200"/>
            </a:lvl2pPr>
            <a:lvl3pPr indent="-228600" lvl="2" marL="1371600" algn="l">
              <a:lnSpc>
                <a:spcPct val="100000"/>
              </a:lnSpc>
              <a:spcBef>
                <a:spcPts val="200"/>
              </a:spcBef>
              <a:spcAft>
                <a:spcPts val="0"/>
              </a:spcAft>
              <a:buSzPts val="1000"/>
              <a:buNone/>
              <a:defRPr sz="1000"/>
            </a:lvl3pPr>
            <a:lvl4pPr indent="-228600" lvl="3" marL="1828800" algn="l">
              <a:lnSpc>
                <a:spcPct val="100000"/>
              </a:lnSpc>
              <a:spcBef>
                <a:spcPts val="180"/>
              </a:spcBef>
              <a:spcAft>
                <a:spcPts val="0"/>
              </a:spcAft>
              <a:buSzPts val="900"/>
              <a:buNone/>
              <a:defRPr sz="900"/>
            </a:lvl4pPr>
            <a:lvl5pPr indent="-228600" lvl="4" marL="2286000" algn="l">
              <a:lnSpc>
                <a:spcPct val="100000"/>
              </a:lnSpc>
              <a:spcBef>
                <a:spcPts val="180"/>
              </a:spcBef>
              <a:spcAft>
                <a:spcPts val="0"/>
              </a:spcAft>
              <a:buSzPts val="900"/>
              <a:buNone/>
              <a:defRPr sz="900"/>
            </a:lvl5pPr>
            <a:lvl6pPr indent="-228600" lvl="5" marL="2743200" algn="l">
              <a:lnSpc>
                <a:spcPct val="100000"/>
              </a:lnSpc>
              <a:spcBef>
                <a:spcPts val="180"/>
              </a:spcBef>
              <a:spcAft>
                <a:spcPts val="0"/>
              </a:spcAft>
              <a:buSzPts val="900"/>
              <a:buNone/>
              <a:defRPr sz="900"/>
            </a:lvl6pPr>
            <a:lvl7pPr indent="-228600" lvl="6" marL="3200400" algn="l">
              <a:lnSpc>
                <a:spcPct val="100000"/>
              </a:lnSpc>
              <a:spcBef>
                <a:spcPts val="180"/>
              </a:spcBef>
              <a:spcAft>
                <a:spcPts val="0"/>
              </a:spcAft>
              <a:buSzPts val="900"/>
              <a:buNone/>
              <a:defRPr sz="900"/>
            </a:lvl7pPr>
            <a:lvl8pPr indent="-228600" lvl="7" marL="3657600" algn="l">
              <a:lnSpc>
                <a:spcPct val="100000"/>
              </a:lnSpc>
              <a:spcBef>
                <a:spcPts val="180"/>
              </a:spcBef>
              <a:spcAft>
                <a:spcPts val="0"/>
              </a:spcAft>
              <a:buSzPts val="900"/>
              <a:buNone/>
              <a:defRPr sz="900"/>
            </a:lvl8pPr>
            <a:lvl9pPr indent="-228600" lvl="8" marL="4114800" algn="l">
              <a:lnSpc>
                <a:spcPct val="100000"/>
              </a:lnSpc>
              <a:spcBef>
                <a:spcPts val="180"/>
              </a:spcBef>
              <a:spcAft>
                <a:spcPts val="0"/>
              </a:spcAft>
              <a:buSzPts val="900"/>
              <a:buNone/>
              <a:defRPr sz="900"/>
            </a:lvl9pPr>
          </a:lstStyle>
          <a:p/>
        </p:txBody>
      </p:sp>
      <p:sp>
        <p:nvSpPr>
          <p:cNvPr id="63" name="Google Shape;63;p23"/>
          <p:cNvSpPr txBox="1"/>
          <p:nvPr>
            <p:ph idx="10" type="dt"/>
          </p:nvPr>
        </p:nvSpPr>
        <p:spPr>
          <a:xfrm>
            <a:off x="4157133" y="6421121"/>
            <a:ext cx="3429000" cy="3048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4" name="Google Shape;64;p23"/>
          <p:cNvSpPr txBox="1"/>
          <p:nvPr>
            <p:ph idx="11" type="ftr"/>
          </p:nvPr>
        </p:nvSpPr>
        <p:spPr>
          <a:xfrm>
            <a:off x="457200" y="6263166"/>
            <a:ext cx="7620000" cy="513554"/>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3"/>
          <p:cNvSpPr txBox="1"/>
          <p:nvPr>
            <p:ph idx="12" type="sldNum"/>
          </p:nvPr>
        </p:nvSpPr>
        <p:spPr>
          <a:xfrm>
            <a:off x="8199085" y="6263166"/>
            <a:ext cx="742297" cy="34236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66" name="Google Shape;66;p23"/>
          <p:cNvSpPr txBox="1"/>
          <p:nvPr>
            <p:ph type="title"/>
          </p:nvPr>
        </p:nvSpPr>
        <p:spPr>
          <a:xfrm>
            <a:off x="2319867" y="152718"/>
            <a:ext cx="6250367" cy="13716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67" name="Shape 67"/>
        <p:cNvGrpSpPr/>
        <p:nvPr/>
      </p:nvGrpSpPr>
      <p:grpSpPr>
        <a:xfrm>
          <a:off x="0" y="0"/>
          <a:ext cx="0" cy="0"/>
          <a:chOff x="0" y="0"/>
          <a:chExt cx="0" cy="0"/>
        </a:xfrm>
      </p:grpSpPr>
      <p:sp>
        <p:nvSpPr>
          <p:cNvPr id="68" name="Google Shape;68;p24"/>
          <p:cNvSpPr/>
          <p:nvPr/>
        </p:nvSpPr>
        <p:spPr>
          <a:xfrm>
            <a:off x="9001124" y="4846320"/>
            <a:ext cx="142876" cy="201168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69" name="Google Shape;69;p24"/>
          <p:cNvSpPr/>
          <p:nvPr>
            <p:ph idx="2" type="pic"/>
          </p:nvPr>
        </p:nvSpPr>
        <p:spPr>
          <a:xfrm>
            <a:off x="-1" y="0"/>
            <a:ext cx="9000877" cy="4846320"/>
          </a:xfrm>
          <a:prstGeom prst="rect">
            <a:avLst/>
          </a:prstGeom>
          <a:solidFill>
            <a:srgbClr val="BFBFBF"/>
          </a:solidFill>
          <a:ln>
            <a:noFill/>
          </a:ln>
        </p:spPr>
      </p:sp>
      <p:sp>
        <p:nvSpPr>
          <p:cNvPr id="70" name="Google Shape;70;p24"/>
          <p:cNvSpPr txBox="1"/>
          <p:nvPr>
            <p:ph idx="1" type="body"/>
          </p:nvPr>
        </p:nvSpPr>
        <p:spPr>
          <a:xfrm>
            <a:off x="457200" y="5715000"/>
            <a:ext cx="8153400" cy="4572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320"/>
              </a:spcBef>
              <a:spcAft>
                <a:spcPts val="0"/>
              </a:spcAft>
              <a:buClr>
                <a:schemeClr val="dk1"/>
              </a:buClr>
              <a:buSzPts val="1600"/>
              <a:buNone/>
              <a:defRPr sz="1600"/>
            </a:lvl1pPr>
            <a:lvl2pPr indent="-228600" lvl="1" marL="914400" algn="l">
              <a:lnSpc>
                <a:spcPct val="100000"/>
              </a:lnSpc>
              <a:spcBef>
                <a:spcPts val="600"/>
              </a:spcBef>
              <a:spcAft>
                <a:spcPts val="0"/>
              </a:spcAft>
              <a:buSzPts val="1200"/>
              <a:buNone/>
              <a:defRPr sz="1200"/>
            </a:lvl2pPr>
            <a:lvl3pPr indent="-228600" lvl="2" marL="1371600" algn="l">
              <a:lnSpc>
                <a:spcPct val="100000"/>
              </a:lnSpc>
              <a:spcBef>
                <a:spcPts val="200"/>
              </a:spcBef>
              <a:spcAft>
                <a:spcPts val="0"/>
              </a:spcAft>
              <a:buSzPts val="1000"/>
              <a:buNone/>
              <a:defRPr sz="1000"/>
            </a:lvl3pPr>
            <a:lvl4pPr indent="-228600" lvl="3" marL="1828800" algn="l">
              <a:lnSpc>
                <a:spcPct val="100000"/>
              </a:lnSpc>
              <a:spcBef>
                <a:spcPts val="180"/>
              </a:spcBef>
              <a:spcAft>
                <a:spcPts val="0"/>
              </a:spcAft>
              <a:buSzPts val="900"/>
              <a:buNone/>
              <a:defRPr sz="900"/>
            </a:lvl4pPr>
            <a:lvl5pPr indent="-228600" lvl="4" marL="2286000" algn="l">
              <a:lnSpc>
                <a:spcPct val="100000"/>
              </a:lnSpc>
              <a:spcBef>
                <a:spcPts val="180"/>
              </a:spcBef>
              <a:spcAft>
                <a:spcPts val="0"/>
              </a:spcAft>
              <a:buSzPts val="900"/>
              <a:buNone/>
              <a:defRPr sz="900"/>
            </a:lvl5pPr>
            <a:lvl6pPr indent="-228600" lvl="5" marL="2743200" algn="l">
              <a:lnSpc>
                <a:spcPct val="100000"/>
              </a:lnSpc>
              <a:spcBef>
                <a:spcPts val="180"/>
              </a:spcBef>
              <a:spcAft>
                <a:spcPts val="0"/>
              </a:spcAft>
              <a:buSzPts val="900"/>
              <a:buNone/>
              <a:defRPr sz="900"/>
            </a:lvl6pPr>
            <a:lvl7pPr indent="-228600" lvl="6" marL="3200400" algn="l">
              <a:lnSpc>
                <a:spcPct val="100000"/>
              </a:lnSpc>
              <a:spcBef>
                <a:spcPts val="180"/>
              </a:spcBef>
              <a:spcAft>
                <a:spcPts val="0"/>
              </a:spcAft>
              <a:buSzPts val="900"/>
              <a:buNone/>
              <a:defRPr sz="900"/>
            </a:lvl7pPr>
            <a:lvl8pPr indent="-228600" lvl="7" marL="3657600" algn="l">
              <a:lnSpc>
                <a:spcPct val="100000"/>
              </a:lnSpc>
              <a:spcBef>
                <a:spcPts val="180"/>
              </a:spcBef>
              <a:spcAft>
                <a:spcPts val="0"/>
              </a:spcAft>
              <a:buSzPts val="900"/>
              <a:buNone/>
              <a:defRPr sz="900"/>
            </a:lvl8pPr>
            <a:lvl9pPr indent="-228600" lvl="8" marL="4114800" algn="l">
              <a:lnSpc>
                <a:spcPct val="100000"/>
              </a:lnSpc>
              <a:spcBef>
                <a:spcPts val="180"/>
              </a:spcBef>
              <a:spcAft>
                <a:spcPts val="0"/>
              </a:spcAft>
              <a:buSzPts val="900"/>
              <a:buNone/>
              <a:defRPr sz="900"/>
            </a:lvl9pPr>
          </a:lstStyle>
          <a:p/>
        </p:txBody>
      </p:sp>
      <p:sp>
        <p:nvSpPr>
          <p:cNvPr id="71" name="Google Shape;71;p24"/>
          <p:cNvSpPr txBox="1"/>
          <p:nvPr>
            <p:ph idx="10" type="dt"/>
          </p:nvPr>
        </p:nvSpPr>
        <p:spPr>
          <a:xfrm>
            <a:off x="4157133" y="6421121"/>
            <a:ext cx="3429000" cy="3048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72" name="Google Shape;72;p24"/>
          <p:cNvSpPr txBox="1"/>
          <p:nvPr>
            <p:ph idx="11" type="ftr"/>
          </p:nvPr>
        </p:nvSpPr>
        <p:spPr>
          <a:xfrm>
            <a:off x="457200" y="6263166"/>
            <a:ext cx="7620000" cy="513554"/>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4"/>
          <p:cNvSpPr txBox="1"/>
          <p:nvPr>
            <p:ph idx="12" type="sldNum"/>
          </p:nvPr>
        </p:nvSpPr>
        <p:spPr>
          <a:xfrm>
            <a:off x="8199085" y="6263166"/>
            <a:ext cx="742297" cy="342369"/>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800"/>
              <a:buFont typeface="Arial"/>
              <a:buNone/>
              <a:defRPr b="1" i="0" sz="18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74" name="Google Shape;74;p24"/>
          <p:cNvSpPr txBox="1"/>
          <p:nvPr>
            <p:ph type="title"/>
          </p:nvPr>
        </p:nvSpPr>
        <p:spPr>
          <a:xfrm>
            <a:off x="457200" y="4953000"/>
            <a:ext cx="8153400" cy="7620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2"/>
              </a:buClr>
              <a:buSzPts val="3200"/>
              <a:buFont typeface="Arial Black"/>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4"/>
          <p:cNvSpPr/>
          <p:nvPr/>
        </p:nvSpPr>
        <p:spPr>
          <a:xfrm>
            <a:off x="9001124" y="0"/>
            <a:ext cx="142876" cy="484632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2319867" y="152718"/>
            <a:ext cx="6250367" cy="1371600"/>
          </a:xfrm>
          <a:prstGeom prst="rect">
            <a:avLst/>
          </a:prstGeom>
          <a:noFill/>
          <a:ln>
            <a:noFill/>
          </a:ln>
        </p:spPr>
        <p:txBody>
          <a:bodyPr anchorCtr="0" anchor="b" bIns="45700" lIns="91425" spcFirstLastPara="1" rIns="91425" wrap="square" tIns="45700">
            <a:normAutofit/>
          </a:bodyPr>
          <a:lstStyle>
            <a:lvl1pPr lvl="0" marR="0" rtl="0" algn="l">
              <a:lnSpc>
                <a:spcPct val="100000"/>
              </a:lnSpc>
              <a:spcBef>
                <a:spcPts val="0"/>
              </a:spcBef>
              <a:spcAft>
                <a:spcPts val="0"/>
              </a:spcAft>
              <a:buClr>
                <a:schemeClr val="dk2"/>
              </a:buClr>
              <a:buSzPts val="3600"/>
              <a:buFont typeface="Arial Black"/>
              <a:buNone/>
              <a:defRPr b="0" i="0" sz="3600" u="none" cap="none" strike="noStrike">
                <a:solidFill>
                  <a:schemeClr val="dk2"/>
                </a:solidFill>
                <a:latin typeface="Arial Black"/>
                <a:ea typeface="Arial Black"/>
                <a:cs typeface="Arial Black"/>
                <a:sym typeface="Arial Black"/>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5"/>
          <p:cNvSpPr txBox="1"/>
          <p:nvPr>
            <p:ph idx="1" type="body"/>
          </p:nvPr>
        </p:nvSpPr>
        <p:spPr>
          <a:xfrm>
            <a:off x="457200" y="1752600"/>
            <a:ext cx="8113034" cy="4373563"/>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1pPr>
            <a:lvl2pPr indent="-355600" lvl="1" marL="914400" marR="0" rtl="0" algn="l">
              <a:lnSpc>
                <a:spcPct val="100000"/>
              </a:lnSpc>
              <a:spcBef>
                <a:spcPts val="600"/>
              </a:spcBef>
              <a:spcAft>
                <a:spcPts val="0"/>
              </a:spcAft>
              <a:buClr>
                <a:schemeClr val="dk2"/>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lnSpc>
                <a:spcPct val="100000"/>
              </a:lnSpc>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3pPr>
            <a:lvl4pPr indent="-342900" lvl="3" marL="1828800" marR="0" rtl="0" algn="l">
              <a:lnSpc>
                <a:spcPct val="100000"/>
              </a:lnSpc>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100000"/>
              </a:lnSpc>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5pPr>
            <a:lvl6pPr indent="-330200" lvl="5" marL="2743200" marR="0" rtl="0" algn="l">
              <a:lnSpc>
                <a:spcPct val="100000"/>
              </a:lnSpc>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lnSpc>
                <a:spcPct val="100000"/>
              </a:lnSpc>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lnSpc>
                <a:spcPct val="100000"/>
              </a:lnSpc>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lnSpc>
                <a:spcPct val="100000"/>
              </a:lnSpc>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 name="Google Shape;12;p15"/>
          <p:cNvSpPr txBox="1"/>
          <p:nvPr>
            <p:ph idx="11" type="ftr"/>
          </p:nvPr>
        </p:nvSpPr>
        <p:spPr>
          <a:xfrm>
            <a:off x="457200" y="6263166"/>
            <a:ext cx="7620000" cy="513554"/>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2" type="sldNum"/>
          </p:nvPr>
        </p:nvSpPr>
        <p:spPr>
          <a:xfrm>
            <a:off x="8199085" y="6263166"/>
            <a:ext cx="742297" cy="342369"/>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800"/>
              <a:buFont typeface="Arial"/>
              <a:buNone/>
              <a:defRPr b="1" i="0" sz="18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14" name="Google Shape;14;p15"/>
          <p:cNvSpPr/>
          <p:nvPr/>
        </p:nvSpPr>
        <p:spPr>
          <a:xfrm>
            <a:off x="9001124" y="0"/>
            <a:ext cx="142876" cy="13716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5" name="Google Shape;15;p15"/>
          <p:cNvSpPr/>
          <p:nvPr/>
        </p:nvSpPr>
        <p:spPr>
          <a:xfrm>
            <a:off x="9001124" y="1371600"/>
            <a:ext cx="142876" cy="5486400"/>
          </a:xfrm>
          <a:prstGeom prst="rect">
            <a:avLst/>
          </a:prstGeom>
          <a:solidFill>
            <a:srgbClr val="00074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
          <p:cNvSpPr txBox="1"/>
          <p:nvPr>
            <p:ph idx="12" type="sldNum"/>
          </p:nvPr>
        </p:nvSpPr>
        <p:spPr>
          <a:xfrm>
            <a:off x="8246585" y="6536299"/>
            <a:ext cx="742297" cy="342369"/>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800"/>
              <a:buNone/>
            </a:pPr>
            <a:fld id="{00000000-1234-1234-1234-123412341234}" type="slidenum">
              <a:rPr lang="en-US"/>
              <a:t>‹#›</a:t>
            </a:fld>
            <a:endParaRPr/>
          </a:p>
        </p:txBody>
      </p:sp>
      <p:pic>
        <p:nvPicPr>
          <p:cNvPr id="93" name="Google Shape;93;p1"/>
          <p:cNvPicPr preferRelativeResize="0"/>
          <p:nvPr/>
        </p:nvPicPr>
        <p:blipFill rotWithShape="1">
          <a:blip r:embed="rId3">
            <a:alphaModFix/>
          </a:blip>
          <a:srcRect b="0" l="0" r="0" t="0"/>
          <a:stretch/>
        </p:blipFill>
        <p:spPr>
          <a:xfrm>
            <a:off x="2639993" y="2770133"/>
            <a:ext cx="3864014" cy="3109324"/>
          </a:xfrm>
          <a:prstGeom prst="rect">
            <a:avLst/>
          </a:prstGeom>
          <a:noFill/>
          <a:ln>
            <a:noFill/>
          </a:ln>
        </p:spPr>
      </p:pic>
      <p:sp>
        <p:nvSpPr>
          <p:cNvPr id="94" name="Google Shape;94;p1"/>
          <p:cNvSpPr txBox="1"/>
          <p:nvPr/>
        </p:nvSpPr>
        <p:spPr>
          <a:xfrm>
            <a:off x="0" y="958039"/>
            <a:ext cx="8988900" cy="1139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1" i="0" lang="en-US" sz="3200" u="none" cap="none" strike="noStrike">
                <a:solidFill>
                  <a:srgbClr val="121572"/>
                </a:solidFill>
                <a:latin typeface="Calibri"/>
                <a:ea typeface="Calibri"/>
                <a:cs typeface="Calibri"/>
                <a:sym typeface="Calibri"/>
              </a:rPr>
              <a:t>202</a:t>
            </a:r>
            <a:r>
              <a:rPr b="1" lang="en-US" sz="3200">
                <a:solidFill>
                  <a:srgbClr val="121572"/>
                </a:solidFill>
                <a:latin typeface="Calibri"/>
                <a:ea typeface="Calibri"/>
                <a:cs typeface="Calibri"/>
                <a:sym typeface="Calibri"/>
              </a:rPr>
              <a:t>4</a:t>
            </a:r>
            <a:r>
              <a:rPr b="1" i="0" lang="en-US" sz="3200" u="none" cap="none" strike="noStrike">
                <a:solidFill>
                  <a:srgbClr val="121572"/>
                </a:solidFill>
                <a:latin typeface="Calibri"/>
                <a:ea typeface="Calibri"/>
                <a:cs typeface="Calibri"/>
                <a:sym typeface="Calibri"/>
              </a:rPr>
              <a:t> Cape Cod </a:t>
            </a:r>
            <a:r>
              <a:rPr b="1" i="0" lang="en-US" sz="3200" u="none" cap="none" strike="noStrike">
                <a:solidFill>
                  <a:srgbClr val="FF0000"/>
                </a:solidFill>
                <a:latin typeface="Calibri"/>
                <a:ea typeface="Calibri"/>
                <a:cs typeface="Calibri"/>
                <a:sym typeface="Calibri"/>
              </a:rPr>
              <a:t>WARRIORS S.O.A.R.</a:t>
            </a:r>
            <a:r>
              <a:rPr b="1" i="0" lang="en-US" sz="3200" u="none" cap="none" strike="noStrike">
                <a:solidFill>
                  <a:srgbClr val="121572"/>
                </a:solidFill>
                <a:latin typeface="Calibri"/>
                <a:ea typeface="Calibri"/>
                <a:cs typeface="Calibri"/>
                <a:sym typeface="Calibri"/>
              </a:rPr>
              <a:t> Golf Classic</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121572"/>
                </a:solidFill>
                <a:latin typeface="Calibri"/>
                <a:ea typeface="Calibri"/>
                <a:cs typeface="Calibri"/>
                <a:sym typeface="Calibri"/>
              </a:rPr>
              <a:t>May 2</a:t>
            </a:r>
            <a:r>
              <a:rPr b="1" lang="en-US" sz="1800">
                <a:solidFill>
                  <a:srgbClr val="121572"/>
                </a:solidFill>
                <a:latin typeface="Calibri"/>
                <a:ea typeface="Calibri"/>
                <a:cs typeface="Calibri"/>
                <a:sym typeface="Calibri"/>
              </a:rPr>
              <a:t>0</a:t>
            </a:r>
            <a:r>
              <a:rPr b="1" i="0" lang="en-US" sz="1800" u="none" cap="none" strike="noStrike">
                <a:solidFill>
                  <a:srgbClr val="121572"/>
                </a:solidFill>
                <a:latin typeface="Calibri"/>
                <a:ea typeface="Calibri"/>
                <a:cs typeface="Calibri"/>
                <a:sym typeface="Calibri"/>
              </a:rPr>
              <a:t>, 202</a:t>
            </a:r>
            <a:r>
              <a:rPr b="1" lang="en-US" sz="1800">
                <a:solidFill>
                  <a:srgbClr val="121572"/>
                </a:solidFill>
                <a:latin typeface="Calibri"/>
                <a:ea typeface="Calibri"/>
                <a:cs typeface="Calibri"/>
                <a:sym typeface="Calibri"/>
              </a:rPr>
              <a:t>4</a:t>
            </a:r>
            <a:r>
              <a:rPr b="1" i="0" lang="en-US" sz="1800" u="none" cap="none" strike="noStrike">
                <a:solidFill>
                  <a:srgbClr val="121572"/>
                </a:solidFill>
                <a:latin typeface="Calibri"/>
                <a:ea typeface="Calibri"/>
                <a:cs typeface="Calibri"/>
                <a:sym typeface="Calibri"/>
              </a:rPr>
              <a:t> – Pocasset Golf Club</a:t>
            </a:r>
            <a:endParaRPr b="1" i="0" sz="1800" u="none" cap="none" strike="noStrike">
              <a:solidFill>
                <a:srgbClr val="121572"/>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b="1" lang="en-US" sz="1800">
                <a:solidFill>
                  <a:srgbClr val="121572"/>
                </a:solidFill>
                <a:latin typeface="Calibri"/>
                <a:ea typeface="Calibri"/>
                <a:cs typeface="Calibri"/>
                <a:sym typeface="Calibri"/>
              </a:rPr>
              <a:t>10:30 AM Registration</a:t>
            </a:r>
            <a:endParaRPr b="1" sz="1800">
              <a:solidFill>
                <a:srgbClr val="121572"/>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0"/>
          <p:cNvSpPr txBox="1"/>
          <p:nvPr>
            <p:ph idx="11" type="ftr"/>
          </p:nvPr>
        </p:nvSpPr>
        <p:spPr>
          <a:xfrm>
            <a:off x="0" y="6510472"/>
            <a:ext cx="9144000" cy="34237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SzPts val="1400"/>
              <a:buNone/>
            </a:pPr>
            <a:r>
              <a:rPr lang="en-US" sz="900"/>
              <a:t>All Rights Reserved © WARRIORS SOAR, Inc. 2017-2024 is a Non-Profit 501(c)3 Organization    </a:t>
            </a:r>
            <a:endParaRPr/>
          </a:p>
        </p:txBody>
      </p:sp>
      <p:sp>
        <p:nvSpPr>
          <p:cNvPr id="184" name="Google Shape;184;p10"/>
          <p:cNvSpPr txBox="1"/>
          <p:nvPr>
            <p:ph idx="12" type="sldNum"/>
          </p:nvPr>
        </p:nvSpPr>
        <p:spPr>
          <a:xfrm>
            <a:off x="8210960" y="6510473"/>
            <a:ext cx="742297" cy="342369"/>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800"/>
              <a:buNone/>
            </a:pPr>
            <a:fld id="{00000000-1234-1234-1234-123412341234}" type="slidenum">
              <a:rPr lang="en-US">
                <a:solidFill>
                  <a:srgbClr val="FF0000"/>
                </a:solidFill>
              </a:rPr>
              <a:t>‹#›</a:t>
            </a:fld>
            <a:endParaRPr>
              <a:solidFill>
                <a:srgbClr val="FF0000"/>
              </a:solidFill>
            </a:endParaRPr>
          </a:p>
        </p:txBody>
      </p:sp>
      <p:sp>
        <p:nvSpPr>
          <p:cNvPr id="185" name="Google Shape;185;p10"/>
          <p:cNvSpPr txBox="1"/>
          <p:nvPr>
            <p:ph idx="4294967295" type="body"/>
          </p:nvPr>
        </p:nvSpPr>
        <p:spPr>
          <a:xfrm>
            <a:off x="0" y="288091"/>
            <a:ext cx="9144000" cy="1327068"/>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FF0000"/>
              </a:buClr>
              <a:buSzPts val="2800"/>
              <a:buNone/>
            </a:pPr>
            <a:r>
              <a:rPr lang="en-US" sz="2800">
                <a:solidFill>
                  <a:srgbClr val="FF0000"/>
                </a:solidFill>
                <a:latin typeface="Arial Black"/>
                <a:ea typeface="Arial Black"/>
                <a:cs typeface="Arial Black"/>
                <a:sym typeface="Arial Black"/>
              </a:rPr>
              <a:t>Individual</a:t>
            </a:r>
            <a:endParaRPr/>
          </a:p>
          <a:p>
            <a:pPr indent="0" lvl="0" marL="0" rtl="0" algn="ctr">
              <a:lnSpc>
                <a:spcPct val="100000"/>
              </a:lnSpc>
              <a:spcBef>
                <a:spcPts val="1160"/>
              </a:spcBef>
              <a:spcAft>
                <a:spcPts val="0"/>
              </a:spcAft>
              <a:buClr>
                <a:srgbClr val="00074C"/>
              </a:buClr>
              <a:buSzPts val="2800"/>
              <a:buNone/>
            </a:pPr>
            <a:r>
              <a:rPr lang="en-US" sz="2800">
                <a:solidFill>
                  <a:srgbClr val="00074C"/>
                </a:solidFill>
                <a:latin typeface="Arial Black"/>
                <a:ea typeface="Arial Black"/>
                <a:cs typeface="Arial Black"/>
                <a:sym typeface="Arial Black"/>
              </a:rPr>
              <a:t>Donor Opportunities</a:t>
            </a:r>
            <a:endParaRPr sz="3200">
              <a:solidFill>
                <a:srgbClr val="00074C"/>
              </a:solidFill>
              <a:latin typeface="Arial Black"/>
              <a:ea typeface="Arial Black"/>
              <a:cs typeface="Arial Black"/>
              <a:sym typeface="Arial Black"/>
            </a:endParaRPr>
          </a:p>
        </p:txBody>
      </p:sp>
      <p:graphicFrame>
        <p:nvGraphicFramePr>
          <p:cNvPr id="186" name="Google Shape;186;p10"/>
          <p:cNvGraphicFramePr/>
          <p:nvPr/>
        </p:nvGraphicFramePr>
        <p:xfrm>
          <a:off x="546265" y="2268187"/>
          <a:ext cx="3000000" cy="3000000"/>
        </p:xfrm>
        <a:graphic>
          <a:graphicData uri="http://schemas.openxmlformats.org/drawingml/2006/table">
            <a:tbl>
              <a:tblPr bandRow="1" firstRow="1">
                <a:noFill/>
                <a:tableStyleId>{1900954F-1F46-422A-8C63-AFA5FBFAFCE9}</a:tableStyleId>
              </a:tblPr>
              <a:tblGrid>
                <a:gridCol w="1977250"/>
                <a:gridCol w="1977250"/>
                <a:gridCol w="1977250"/>
                <a:gridCol w="1977250"/>
              </a:tblGrid>
              <a:tr h="955975">
                <a:tc>
                  <a:txBody>
                    <a:bodyPr/>
                    <a:lstStyle/>
                    <a:p>
                      <a:pPr indent="0" lvl="0" marL="0" marR="0" rtl="0" algn="ctr">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c>
                  <a:txBody>
                    <a:bodyPr/>
                    <a:lstStyle/>
                    <a:p>
                      <a:pPr indent="0" lvl="0" marL="0" marR="0" rtl="0" algn="ctr">
                        <a:lnSpc>
                          <a:spcPct val="100000"/>
                        </a:lnSpc>
                        <a:spcBef>
                          <a:spcPts val="0"/>
                        </a:spcBef>
                        <a:spcAft>
                          <a:spcPts val="0"/>
                        </a:spcAft>
                        <a:buClr>
                          <a:srgbClr val="000000"/>
                        </a:buClr>
                        <a:buSzPts val="2800"/>
                        <a:buFont typeface="Arial"/>
                        <a:buNone/>
                      </a:pPr>
                      <a:r>
                        <a:rPr b="1" lang="en-US" sz="2800" u="none" cap="none" strike="noStrike">
                          <a:solidFill>
                            <a:schemeClr val="lt1"/>
                          </a:solidFill>
                        </a:rPr>
                        <a:t>RED</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0000"/>
                    </a:solidFill>
                  </a:tcPr>
                </a:tc>
                <a:tc>
                  <a:txBody>
                    <a:bodyPr/>
                    <a:lstStyle/>
                    <a:p>
                      <a:pPr indent="0" lvl="0" marL="0" marR="0" rtl="0" algn="ctr">
                        <a:lnSpc>
                          <a:spcPct val="100000"/>
                        </a:lnSpc>
                        <a:spcBef>
                          <a:spcPts val="0"/>
                        </a:spcBef>
                        <a:spcAft>
                          <a:spcPts val="0"/>
                        </a:spcAft>
                        <a:buClr>
                          <a:srgbClr val="000000"/>
                        </a:buClr>
                        <a:buSzPts val="2800"/>
                        <a:buFont typeface="Arial"/>
                        <a:buNone/>
                      </a:pPr>
                      <a:r>
                        <a:rPr b="1" lang="en-US" sz="2800" u="none" cap="none" strike="noStrike">
                          <a:solidFill>
                            <a:srgbClr val="00074C"/>
                          </a:solidFill>
                        </a:rPr>
                        <a:t>White</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2800"/>
                        <a:buFont typeface="Arial"/>
                        <a:buNone/>
                      </a:pPr>
                      <a:r>
                        <a:rPr b="1" lang="en-US" sz="2800" u="none" cap="none" strike="noStrike">
                          <a:solidFill>
                            <a:schemeClr val="lt1"/>
                          </a:solidFill>
                        </a:rPr>
                        <a:t>Blue</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121572"/>
                    </a:solidFill>
                  </a:tcPr>
                </a:tc>
              </a:tr>
              <a:tr h="955975">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Amount</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t>$1 - $249</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0000"/>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rgbClr val="00074C"/>
                          </a:solidFill>
                        </a:rPr>
                        <a:t>$250 - $499</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chemeClr val="lt1"/>
                          </a:solidFill>
                        </a:rPr>
                        <a:t>$500+</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121572"/>
                    </a:solidFill>
                  </a:tcPr>
                </a:tc>
              </a:tr>
              <a:tr h="955975">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Benefit</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Supporter of WARRIORS SOAR Programs</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0000"/>
                    </a:solidFill>
                  </a:tcPr>
                </a:tc>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solidFill>
                            <a:srgbClr val="00074C"/>
                          </a:solidFill>
                        </a:rPr>
                        <a:t>Listing in Event Program &amp; on Website</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solidFill>
                            <a:schemeClr val="lt1"/>
                          </a:solidFill>
                        </a:rPr>
                        <a:t>Listing in Event Program &amp; on Website</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121572"/>
                    </a:solidFill>
                  </a:tcPr>
                </a:tc>
              </a:tr>
              <a:tr h="955975">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Plus</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WARRIORS SOAR</a:t>
                      </a:r>
                      <a:endParaRPr sz="1400" u="none" cap="none" strike="noStrike"/>
                    </a:p>
                    <a:p>
                      <a:pPr indent="0" lvl="0" marL="0" marR="0" rtl="0" algn="l">
                        <a:lnSpc>
                          <a:spcPct val="100000"/>
                        </a:lnSpc>
                        <a:spcBef>
                          <a:spcPts val="0"/>
                        </a:spcBef>
                        <a:spcAft>
                          <a:spcPts val="0"/>
                        </a:spcAft>
                        <a:buClr>
                          <a:srgbClr val="000000"/>
                        </a:buClr>
                        <a:buSzPts val="1800"/>
                        <a:buFont typeface="Arial"/>
                        <a:buNone/>
                      </a:pPr>
                      <a:r>
                        <a:rPr b="1" lang="en-US" sz="1800" u="none" cap="none" strike="noStrike"/>
                        <a:t>Keepsake</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F0000"/>
                    </a:solidFill>
                  </a:tcPr>
                </a:tc>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solidFill>
                            <a:srgbClr val="00074C"/>
                          </a:solidFill>
                        </a:rPr>
                        <a:t>WARRIORS SOAR keepsake</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solidFill>
                            <a:schemeClr val="lt1"/>
                          </a:solidFill>
                        </a:rPr>
                        <a:t>Certificate WARRIORS  SOAR Challenge Coin</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121572"/>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1"/>
          <p:cNvSpPr txBox="1"/>
          <p:nvPr>
            <p:ph type="title"/>
          </p:nvPr>
        </p:nvSpPr>
        <p:spPr>
          <a:xfrm>
            <a:off x="150472" y="2178288"/>
            <a:ext cx="8570234" cy="13716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2"/>
              </a:buClr>
              <a:buSzPts val="3600"/>
              <a:buFont typeface="Arial Black"/>
              <a:buNone/>
            </a:pPr>
            <a:r>
              <a:rPr lang="en-US"/>
              <a:t>APPENDIX</a:t>
            </a:r>
            <a:endParaRPr/>
          </a:p>
        </p:txBody>
      </p:sp>
      <p:sp>
        <p:nvSpPr>
          <p:cNvPr id="192" name="Google Shape;192;p11"/>
          <p:cNvSpPr txBox="1"/>
          <p:nvPr>
            <p:ph idx="12" type="sldNum"/>
          </p:nvPr>
        </p:nvSpPr>
        <p:spPr>
          <a:xfrm>
            <a:off x="8077201" y="6458673"/>
            <a:ext cx="898906" cy="403639"/>
          </a:xfrm>
          <a:prstGeom prst="rect">
            <a:avLst/>
          </a:prstGeom>
          <a:noFill/>
          <a:ln>
            <a:noFill/>
          </a:ln>
        </p:spPr>
        <p:txBody>
          <a:bodyPr anchorCtr="0" anchor="ctr" bIns="45700" lIns="91425" spcFirstLastPara="1" rIns="91425" wrap="square" tIns="45700">
            <a:noAutofit/>
          </a:bodyPr>
          <a:lstStyle/>
          <a:p>
            <a:pPr indent="0" lvl="1" marL="457200" rtl="0" algn="l">
              <a:lnSpc>
                <a:spcPct val="100000"/>
              </a:lnSpc>
              <a:spcBef>
                <a:spcPts val="0"/>
              </a:spcBef>
              <a:spcAft>
                <a:spcPts val="0"/>
              </a:spcAft>
              <a:buSzPts val="1800"/>
              <a:buNone/>
            </a:pPr>
            <a:fld id="{00000000-1234-1234-1234-123412341234}" type="slidenum">
              <a:rPr b="1" lang="en-US">
                <a:solidFill>
                  <a:srgbClr val="FF0000"/>
                </a:solidFill>
              </a:rPr>
              <a:t>‹#›</a:t>
            </a:fld>
            <a:endParaRPr b="1">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2"/>
          <p:cNvSpPr txBox="1"/>
          <p:nvPr>
            <p:ph type="title"/>
          </p:nvPr>
        </p:nvSpPr>
        <p:spPr>
          <a:xfrm>
            <a:off x="2201333" y="152718"/>
            <a:ext cx="6740049" cy="13716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002060"/>
              </a:buClr>
              <a:buSzPts val="2800"/>
              <a:buFont typeface="Arial Black"/>
              <a:buNone/>
            </a:pPr>
            <a:r>
              <a:rPr b="1" lang="en-US" sz="2800">
                <a:solidFill>
                  <a:srgbClr val="002060"/>
                </a:solidFill>
              </a:rPr>
              <a:t>WARRIORS S.O.A.R.</a:t>
            </a:r>
            <a:br>
              <a:rPr b="1" lang="en-US" sz="4000">
                <a:solidFill>
                  <a:srgbClr val="FF0000"/>
                </a:solidFill>
              </a:rPr>
            </a:br>
            <a:r>
              <a:rPr b="1" lang="en-US" sz="1800"/>
              <a:t>SUPPORT*OUTREACH*ASSISTANCE*RECOVERY</a:t>
            </a:r>
            <a:endParaRPr b="1" sz="2000"/>
          </a:p>
        </p:txBody>
      </p:sp>
      <p:sp>
        <p:nvSpPr>
          <p:cNvPr id="199" name="Google Shape;199;p12"/>
          <p:cNvSpPr txBox="1"/>
          <p:nvPr>
            <p:ph idx="1" type="body"/>
          </p:nvPr>
        </p:nvSpPr>
        <p:spPr>
          <a:xfrm>
            <a:off x="457200" y="1773466"/>
            <a:ext cx="8229600" cy="4525963"/>
          </a:xfrm>
          <a:prstGeom prst="rect">
            <a:avLst/>
          </a:prstGeom>
          <a:noFill/>
          <a:ln>
            <a:noFill/>
          </a:ln>
        </p:spPr>
        <p:txBody>
          <a:bodyPr anchorCtr="0" anchor="t" bIns="45700" lIns="91425" spcFirstLastPara="1" rIns="91425" wrap="square" tIns="45700">
            <a:normAutofit lnSpcReduction="10000"/>
          </a:bodyPr>
          <a:lstStyle/>
          <a:p>
            <a:pPr indent="0" lvl="1" marL="0" rtl="0" algn="l">
              <a:lnSpc>
                <a:spcPct val="100000"/>
              </a:lnSpc>
              <a:spcBef>
                <a:spcPts val="0"/>
              </a:spcBef>
              <a:spcAft>
                <a:spcPts val="0"/>
              </a:spcAft>
              <a:buClr>
                <a:schemeClr val="dk1"/>
              </a:buClr>
              <a:buSzPts val="2200"/>
              <a:buNone/>
            </a:pPr>
            <a:r>
              <a:rPr lang="en-US" sz="2200"/>
              <a:t>WARRIORS S.O.A.R.  is a not for profit, nonpartisan organization, founded in 2017 by Major Shannon Blake, (US Army, retired).</a:t>
            </a:r>
            <a:endParaRPr/>
          </a:p>
          <a:p>
            <a:pPr indent="0" lvl="1" marL="0" rtl="0" algn="l">
              <a:lnSpc>
                <a:spcPct val="100000"/>
              </a:lnSpc>
              <a:spcBef>
                <a:spcPts val="980"/>
              </a:spcBef>
              <a:spcAft>
                <a:spcPts val="0"/>
              </a:spcAft>
              <a:buClr>
                <a:schemeClr val="dk1"/>
              </a:buClr>
              <a:buSzPts val="1900"/>
              <a:buNone/>
            </a:pPr>
            <a:r>
              <a:rPr b="1" lang="en-US" sz="1900"/>
              <a:t>Mission</a:t>
            </a:r>
            <a:endParaRPr/>
          </a:p>
          <a:p>
            <a:pPr indent="-182880" lvl="1" marL="457200" rtl="0" algn="l">
              <a:lnSpc>
                <a:spcPct val="100000"/>
              </a:lnSpc>
              <a:spcBef>
                <a:spcPts val="0"/>
              </a:spcBef>
              <a:spcAft>
                <a:spcPts val="0"/>
              </a:spcAft>
              <a:buSzPts val="1900"/>
              <a:buFont typeface="Noto Sans Symbols"/>
              <a:buChar char="▪"/>
            </a:pPr>
            <a:r>
              <a:rPr lang="en-US" sz="1900"/>
              <a:t>Assist in the healing and reintegration of our Wounded Heroes through S.O.A.R. (Support, Outreach, Assistance and Recovery).</a:t>
            </a:r>
            <a:endParaRPr b="1" sz="1900"/>
          </a:p>
          <a:p>
            <a:pPr indent="0" lvl="0" marL="0" rtl="0" algn="l">
              <a:lnSpc>
                <a:spcPct val="100000"/>
              </a:lnSpc>
              <a:spcBef>
                <a:spcPts val="980"/>
              </a:spcBef>
              <a:spcAft>
                <a:spcPts val="0"/>
              </a:spcAft>
              <a:buClr>
                <a:schemeClr val="dk2"/>
              </a:buClr>
              <a:buSzPts val="1900"/>
              <a:buNone/>
            </a:pPr>
            <a:r>
              <a:rPr b="1" lang="en-US" sz="1900"/>
              <a:t>Objective</a:t>
            </a:r>
            <a:endParaRPr/>
          </a:p>
          <a:p>
            <a:pPr indent="-182880" lvl="1" marL="457200" rtl="0" algn="l">
              <a:lnSpc>
                <a:spcPct val="100000"/>
              </a:lnSpc>
              <a:spcBef>
                <a:spcPts val="380"/>
              </a:spcBef>
              <a:spcAft>
                <a:spcPts val="0"/>
              </a:spcAft>
              <a:buSzPts val="1900"/>
              <a:buFont typeface="Noto Sans Symbols"/>
              <a:buChar char="▪"/>
            </a:pPr>
            <a:r>
              <a:rPr lang="en-US" sz="1900"/>
              <a:t>Provide our Wounded Heroes with established programs and services that unite, support and assist their unique psychological and physical challenges through health and wellness</a:t>
            </a:r>
            <a:endParaRPr/>
          </a:p>
          <a:p>
            <a:pPr indent="0" lvl="0" marL="0" rtl="0" algn="l">
              <a:lnSpc>
                <a:spcPct val="100000"/>
              </a:lnSpc>
              <a:spcBef>
                <a:spcPts val="624"/>
              </a:spcBef>
              <a:spcAft>
                <a:spcPts val="0"/>
              </a:spcAft>
              <a:buClr>
                <a:schemeClr val="dk2"/>
              </a:buClr>
              <a:buSzPts val="1900"/>
              <a:buNone/>
            </a:pPr>
            <a:r>
              <a:rPr b="1" lang="en-US" sz="1900"/>
              <a:t>Vision</a:t>
            </a:r>
            <a:endParaRPr/>
          </a:p>
          <a:p>
            <a:pPr indent="-182880" lvl="1" marL="457200" rtl="0" algn="l">
              <a:lnSpc>
                <a:spcPct val="100000"/>
              </a:lnSpc>
              <a:spcBef>
                <a:spcPts val="380"/>
              </a:spcBef>
              <a:spcAft>
                <a:spcPts val="0"/>
              </a:spcAft>
              <a:buSzPts val="1900"/>
              <a:buFont typeface="Noto Sans Symbols"/>
              <a:buChar char="▪"/>
            </a:pPr>
            <a:r>
              <a:rPr lang="en-US" sz="1900"/>
              <a:t>Wounded Heroes strive to overcome their challenges through health &amp; wellness activities while collaborating with other veterans seeking similar objectives </a:t>
            </a:r>
            <a:endParaRPr/>
          </a:p>
          <a:p>
            <a:pPr indent="0" lvl="0" marL="0" rtl="0" algn="l">
              <a:lnSpc>
                <a:spcPct val="100000"/>
              </a:lnSpc>
              <a:spcBef>
                <a:spcPts val="480"/>
              </a:spcBef>
              <a:spcAft>
                <a:spcPts val="0"/>
              </a:spcAft>
              <a:buClr>
                <a:schemeClr val="dk1"/>
              </a:buClr>
              <a:buSzPts val="2400"/>
              <a:buNone/>
            </a:pPr>
            <a:r>
              <a:t/>
            </a:r>
            <a:endParaRPr sz="2400"/>
          </a:p>
          <a:p>
            <a:pPr indent="-68579" lvl="1" marL="457200" rtl="0" algn="l">
              <a:lnSpc>
                <a:spcPct val="100000"/>
              </a:lnSpc>
              <a:spcBef>
                <a:spcPts val="960"/>
              </a:spcBef>
              <a:spcAft>
                <a:spcPts val="0"/>
              </a:spcAft>
              <a:buSzPts val="1800"/>
              <a:buNone/>
            </a:pPr>
            <a:r>
              <a:t/>
            </a:r>
            <a:endParaRPr sz="1800"/>
          </a:p>
          <a:p>
            <a:pPr indent="0" lvl="1" marL="457200" rtl="0" algn="l">
              <a:lnSpc>
                <a:spcPct val="100000"/>
              </a:lnSpc>
              <a:spcBef>
                <a:spcPts val="480"/>
              </a:spcBef>
              <a:spcAft>
                <a:spcPts val="0"/>
              </a:spcAft>
              <a:buSzPts val="2400"/>
              <a:buNone/>
            </a:pPr>
            <a:r>
              <a:t/>
            </a:r>
            <a:endParaRPr sz="2400"/>
          </a:p>
          <a:p>
            <a:pPr indent="0" lvl="0" marL="0" rtl="0" algn="l">
              <a:lnSpc>
                <a:spcPct val="100000"/>
              </a:lnSpc>
              <a:spcBef>
                <a:spcPts val="480"/>
              </a:spcBef>
              <a:spcAft>
                <a:spcPts val="0"/>
              </a:spcAft>
              <a:buClr>
                <a:schemeClr val="dk1"/>
              </a:buClr>
              <a:buSzPts val="2400"/>
              <a:buNone/>
            </a:pPr>
            <a:r>
              <a:t/>
            </a:r>
            <a:endParaRPr sz="2400"/>
          </a:p>
          <a:p>
            <a:pPr indent="-55879" lvl="1" marL="457200" rtl="0" algn="l">
              <a:lnSpc>
                <a:spcPct val="100000"/>
              </a:lnSpc>
              <a:spcBef>
                <a:spcPts val="1000"/>
              </a:spcBef>
              <a:spcAft>
                <a:spcPts val="0"/>
              </a:spcAft>
              <a:buSzPts val="2000"/>
              <a:buNone/>
            </a:pPr>
            <a:r>
              <a:t/>
            </a:r>
            <a:endParaRPr/>
          </a:p>
        </p:txBody>
      </p:sp>
      <p:sp>
        <p:nvSpPr>
          <p:cNvPr id="200" name="Google Shape;200;p12"/>
          <p:cNvSpPr txBox="1"/>
          <p:nvPr>
            <p:ph idx="12" type="sldNum"/>
          </p:nvPr>
        </p:nvSpPr>
        <p:spPr>
          <a:xfrm>
            <a:off x="8199085" y="6465733"/>
            <a:ext cx="742297" cy="342369"/>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800"/>
              <a:buNone/>
            </a:pPr>
            <a:fld id="{00000000-1234-1234-1234-123412341234}" type="slidenum">
              <a:rPr lang="en-US"/>
              <a:t>‹#›</a:t>
            </a:fld>
            <a:endParaRPr/>
          </a:p>
        </p:txBody>
      </p:sp>
      <p:sp>
        <p:nvSpPr>
          <p:cNvPr id="201" name="Google Shape;201;p12"/>
          <p:cNvSpPr txBox="1"/>
          <p:nvPr>
            <p:ph idx="11" type="ftr"/>
          </p:nvPr>
        </p:nvSpPr>
        <p:spPr>
          <a:xfrm>
            <a:off x="0" y="6416304"/>
            <a:ext cx="9144000" cy="418323"/>
          </a:xfrm>
          <a:prstGeom prst="rect">
            <a:avLst/>
          </a:prstGeom>
          <a:noFill/>
          <a:ln>
            <a:noFill/>
          </a:ln>
        </p:spPr>
        <p:txBody>
          <a:bodyPr anchorCtr="0" anchor="ctr" bIns="45700" lIns="91425" spcFirstLastPara="1" rIns="91425" wrap="square" tIns="45700">
            <a:noAutofit/>
          </a:bodyPr>
          <a:lstStyle/>
          <a:p>
            <a:pPr indent="0" lvl="0" marL="0" rtl="0" algn="ctr">
              <a:lnSpc>
                <a:spcPct val="200000"/>
              </a:lnSpc>
              <a:spcBef>
                <a:spcPts val="0"/>
              </a:spcBef>
              <a:spcAft>
                <a:spcPts val="0"/>
              </a:spcAft>
              <a:buSzPts val="1400"/>
              <a:buNone/>
            </a:pPr>
            <a:r>
              <a:rPr lang="en-US" sz="900"/>
              <a:t>All Rights Reserved © WARRIORS SOAR, Inc. 2017-2024 is a Non-Profit 501(c)3 Organization</a:t>
            </a:r>
            <a:endParaRPr/>
          </a:p>
        </p:txBody>
      </p:sp>
      <p:pic>
        <p:nvPicPr>
          <p:cNvPr id="202" name="Google Shape;202;p12"/>
          <p:cNvPicPr preferRelativeResize="0"/>
          <p:nvPr/>
        </p:nvPicPr>
        <p:blipFill rotWithShape="1">
          <a:blip r:embed="rId3">
            <a:alphaModFix/>
          </a:blip>
          <a:srcRect b="0" l="0" r="0" t="0"/>
          <a:stretch/>
        </p:blipFill>
        <p:spPr>
          <a:xfrm>
            <a:off x="135467" y="152718"/>
            <a:ext cx="2015066" cy="137159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3"/>
          <p:cNvSpPr txBox="1"/>
          <p:nvPr>
            <p:ph type="title"/>
          </p:nvPr>
        </p:nvSpPr>
        <p:spPr>
          <a:xfrm>
            <a:off x="2319867" y="152718"/>
            <a:ext cx="6250367" cy="13716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121572"/>
              </a:buClr>
              <a:buSzPts val="3600"/>
              <a:buFont typeface="Arial Black"/>
              <a:buNone/>
            </a:pPr>
            <a:r>
              <a:rPr b="1" lang="en-US">
                <a:solidFill>
                  <a:srgbClr val="121572"/>
                </a:solidFill>
              </a:rPr>
              <a:t>WARRIORS S.O.A.R.</a:t>
            </a:r>
            <a:endParaRPr/>
          </a:p>
        </p:txBody>
      </p:sp>
      <p:sp>
        <p:nvSpPr>
          <p:cNvPr id="208" name="Google Shape;208;p13"/>
          <p:cNvSpPr txBox="1"/>
          <p:nvPr>
            <p:ph idx="11" type="ftr"/>
          </p:nvPr>
        </p:nvSpPr>
        <p:spPr>
          <a:xfrm>
            <a:off x="0" y="6263166"/>
            <a:ext cx="9144000" cy="513554"/>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SzPts val="1400"/>
              <a:buNone/>
            </a:pPr>
            <a:r>
              <a:rPr lang="en-US" sz="900"/>
              <a:t>All Rights Reserved © WARRIORS SOAR, Inc. 2017-2024 is a Non-Profit 501(c)3 Organization</a:t>
            </a:r>
            <a:endParaRPr/>
          </a:p>
        </p:txBody>
      </p:sp>
      <p:sp>
        <p:nvSpPr>
          <p:cNvPr id="209" name="Google Shape;209;p13"/>
          <p:cNvSpPr txBox="1"/>
          <p:nvPr>
            <p:ph idx="12" type="sldNum"/>
          </p:nvPr>
        </p:nvSpPr>
        <p:spPr>
          <a:xfrm>
            <a:off x="8199085" y="6263166"/>
            <a:ext cx="742297" cy="342369"/>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fld id="{00000000-1234-1234-1234-123412341234}" type="slidenum">
              <a:rPr lang="en-US"/>
              <a:t>‹#›</a:t>
            </a:fld>
            <a:endParaRPr/>
          </a:p>
        </p:txBody>
      </p:sp>
      <p:graphicFrame>
        <p:nvGraphicFramePr>
          <p:cNvPr id="210" name="Google Shape;210;p13"/>
          <p:cNvGraphicFramePr/>
          <p:nvPr/>
        </p:nvGraphicFramePr>
        <p:xfrm>
          <a:off x="24715" y="1668163"/>
          <a:ext cx="3000000" cy="3000000"/>
        </p:xfrm>
        <a:graphic>
          <a:graphicData uri="http://schemas.openxmlformats.org/drawingml/2006/table">
            <a:tbl>
              <a:tblPr bandRow="1" firstRow="1">
                <a:noFill/>
                <a:tableStyleId>{1900954F-1F46-422A-8C63-AFA5FBFAFCE9}</a:tableStyleId>
              </a:tblPr>
              <a:tblGrid>
                <a:gridCol w="2171100"/>
                <a:gridCol w="6770275"/>
              </a:tblGrid>
              <a:tr h="717725">
                <a:tc gridSpan="2">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t>What does S.O.A.R. stand for?</a:t>
                      </a:r>
                      <a:endParaRPr sz="1400" u="none" cap="none" strike="noStrike"/>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121572"/>
                    </a:solidFill>
                  </a:tcPr>
                </a:tc>
                <a:tc hMerge="1"/>
              </a:tr>
              <a:tr h="953925">
                <a:tc>
                  <a:txBody>
                    <a:bodyPr/>
                    <a:lstStyle/>
                    <a:p>
                      <a:pPr indent="0" lvl="0" marL="0" marR="0" rtl="0" algn="l">
                        <a:lnSpc>
                          <a:spcPct val="100000"/>
                        </a:lnSpc>
                        <a:spcBef>
                          <a:spcPts val="0"/>
                        </a:spcBef>
                        <a:spcAft>
                          <a:spcPts val="0"/>
                        </a:spcAft>
                        <a:buClr>
                          <a:srgbClr val="000000"/>
                        </a:buClr>
                        <a:buSzPts val="2800"/>
                        <a:buFont typeface="Arial"/>
                        <a:buNone/>
                      </a:pPr>
                      <a:r>
                        <a:rPr b="1" lang="en-US" sz="2800" u="none" cap="none" strike="noStrike">
                          <a:solidFill>
                            <a:srgbClr val="FF0000"/>
                          </a:solidFill>
                          <a:latin typeface="Arial"/>
                          <a:ea typeface="Arial"/>
                          <a:cs typeface="Arial"/>
                          <a:sym typeface="Arial"/>
                        </a:rPr>
                        <a:t>Support</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n-US" sz="1600" u="none" cap="none" strike="noStrike"/>
                        <a:t>Opportunities to participate in events out of their homes that they may otherwise not have access to attend. Bonding with fellow Veterans, finding healthy ways to cope with the mental and physical injuries of war </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933950">
                <a:tc>
                  <a:txBody>
                    <a:bodyPr/>
                    <a:lstStyle/>
                    <a:p>
                      <a:pPr indent="0" lvl="0" marL="0" marR="0" rtl="0" algn="l">
                        <a:lnSpc>
                          <a:spcPct val="100000"/>
                        </a:lnSpc>
                        <a:spcBef>
                          <a:spcPts val="0"/>
                        </a:spcBef>
                        <a:spcAft>
                          <a:spcPts val="0"/>
                        </a:spcAft>
                        <a:buClr>
                          <a:srgbClr val="000000"/>
                        </a:buClr>
                        <a:buSzPts val="2800"/>
                        <a:buFont typeface="Arial"/>
                        <a:buNone/>
                      </a:pPr>
                      <a:r>
                        <a:rPr b="1" lang="en-US" sz="2800" u="none" cap="none" strike="noStrike">
                          <a:solidFill>
                            <a:srgbClr val="FF0000"/>
                          </a:solidFill>
                          <a:latin typeface="Arial"/>
                          <a:ea typeface="Arial"/>
                          <a:cs typeface="Arial"/>
                          <a:sym typeface="Arial"/>
                        </a:rPr>
                        <a:t>Outreach</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n-US" sz="1600" u="none" cap="none" strike="noStrike"/>
                        <a:t>Providing public awareness of the struggles that many Veterans face as a result of combat operations. Veterans in need are contacted and offered assistance through  a variety of indoor and outdoor activities</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922100">
                <a:tc>
                  <a:txBody>
                    <a:bodyPr/>
                    <a:lstStyle/>
                    <a:p>
                      <a:pPr indent="0" lvl="0" marL="0" marR="0" rtl="0" algn="l">
                        <a:lnSpc>
                          <a:spcPct val="100000"/>
                        </a:lnSpc>
                        <a:spcBef>
                          <a:spcPts val="0"/>
                        </a:spcBef>
                        <a:spcAft>
                          <a:spcPts val="0"/>
                        </a:spcAft>
                        <a:buClr>
                          <a:srgbClr val="000000"/>
                        </a:buClr>
                        <a:buSzPts val="2800"/>
                        <a:buFont typeface="Arial"/>
                        <a:buNone/>
                      </a:pPr>
                      <a:r>
                        <a:rPr b="1" lang="en-US" sz="2800" u="none" cap="none" strike="noStrike">
                          <a:solidFill>
                            <a:srgbClr val="FF0000"/>
                          </a:solidFill>
                          <a:latin typeface="Arial"/>
                          <a:ea typeface="Arial"/>
                          <a:cs typeface="Arial"/>
                          <a:sym typeface="Arial"/>
                        </a:rPr>
                        <a:t>Assistance</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n-US" sz="1600" u="none" cap="none" strike="noStrike"/>
                        <a:t>WARRIORS S.O.A.R. offers a variety of assistance and with connections to resources and additional outlets for disabled veterans and their families to access throughout the year</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933950">
                <a:tc>
                  <a:txBody>
                    <a:bodyPr/>
                    <a:lstStyle/>
                    <a:p>
                      <a:pPr indent="0" lvl="0" marL="0" marR="0" rtl="0" algn="l">
                        <a:lnSpc>
                          <a:spcPct val="100000"/>
                        </a:lnSpc>
                        <a:spcBef>
                          <a:spcPts val="0"/>
                        </a:spcBef>
                        <a:spcAft>
                          <a:spcPts val="0"/>
                        </a:spcAft>
                        <a:buClr>
                          <a:srgbClr val="000000"/>
                        </a:buClr>
                        <a:buSzPts val="2800"/>
                        <a:buFont typeface="Arial"/>
                        <a:buNone/>
                      </a:pPr>
                      <a:r>
                        <a:rPr b="1" lang="en-US" sz="2800" u="none" cap="none" strike="noStrike">
                          <a:solidFill>
                            <a:srgbClr val="FF0000"/>
                          </a:solidFill>
                          <a:latin typeface="Arial"/>
                          <a:ea typeface="Arial"/>
                          <a:cs typeface="Arial"/>
                          <a:sym typeface="Arial"/>
                        </a:rPr>
                        <a:t>Recovery</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rPr lang="en-US" sz="1600" u="none" cap="none" strike="noStrike"/>
                        <a:t>Recovery can be a slow daily process that it is supported through engagement with other veterans, family members, recreational activities &amp; opportunities made possible through WARRIORS S.O.A.R. &amp; supporters</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pic>
        <p:nvPicPr>
          <p:cNvPr id="211" name="Google Shape;211;p13"/>
          <p:cNvPicPr preferRelativeResize="0"/>
          <p:nvPr/>
        </p:nvPicPr>
        <p:blipFill rotWithShape="1">
          <a:blip r:embed="rId3">
            <a:alphaModFix/>
          </a:blip>
          <a:srcRect b="0" l="0" r="0" t="0"/>
          <a:stretch/>
        </p:blipFill>
        <p:spPr>
          <a:xfrm>
            <a:off x="135467" y="152718"/>
            <a:ext cx="2015066" cy="13715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4"/>
          <p:cNvSpPr txBox="1"/>
          <p:nvPr>
            <p:ph idx="12" type="sldNum"/>
          </p:nvPr>
        </p:nvSpPr>
        <p:spPr>
          <a:xfrm>
            <a:off x="8187510" y="6344447"/>
            <a:ext cx="736571" cy="513553"/>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800"/>
              <a:buNone/>
            </a:pPr>
            <a:fld id="{00000000-1234-1234-1234-123412341234}" type="slidenum">
              <a:rPr lang="en-US"/>
              <a:t>‹#›</a:t>
            </a:fld>
            <a:endParaRPr/>
          </a:p>
        </p:txBody>
      </p:sp>
      <p:sp>
        <p:nvSpPr>
          <p:cNvPr id="217" name="Google Shape;217;p14"/>
          <p:cNvSpPr txBox="1"/>
          <p:nvPr>
            <p:ph idx="11" type="ftr"/>
          </p:nvPr>
        </p:nvSpPr>
        <p:spPr>
          <a:xfrm>
            <a:off x="0" y="6349598"/>
            <a:ext cx="9143999" cy="513554"/>
          </a:xfrm>
          <a:prstGeom prst="rect">
            <a:avLst/>
          </a:prstGeom>
          <a:noFill/>
          <a:ln>
            <a:noFill/>
          </a:ln>
        </p:spPr>
        <p:txBody>
          <a:bodyPr anchorCtr="0" anchor="ctr" bIns="45700" lIns="91425" spcFirstLastPara="1" rIns="91425" wrap="square" tIns="45700">
            <a:noAutofit/>
          </a:bodyPr>
          <a:lstStyle/>
          <a:p>
            <a:pPr indent="0" lvl="0" marL="0" rtl="0" algn="ctr">
              <a:lnSpc>
                <a:spcPct val="200000"/>
              </a:lnSpc>
              <a:spcBef>
                <a:spcPts val="0"/>
              </a:spcBef>
              <a:spcAft>
                <a:spcPts val="0"/>
              </a:spcAft>
              <a:buSzPts val="1400"/>
              <a:buNone/>
            </a:pPr>
            <a:r>
              <a:rPr lang="en-US" sz="900"/>
              <a:t>All Rights Reserved © WARRIORS SOAR, Inc. 2017-2024 is a Non-Profit 501(c)3 Organization</a:t>
            </a:r>
            <a:endParaRPr/>
          </a:p>
        </p:txBody>
      </p:sp>
      <p:pic>
        <p:nvPicPr>
          <p:cNvPr id="218" name="Google Shape;218;p14"/>
          <p:cNvPicPr preferRelativeResize="0"/>
          <p:nvPr/>
        </p:nvPicPr>
        <p:blipFill rotWithShape="1">
          <a:blip r:embed="rId3">
            <a:alphaModFix/>
          </a:blip>
          <a:srcRect b="0" l="0" r="0" t="0"/>
          <a:stretch/>
        </p:blipFill>
        <p:spPr>
          <a:xfrm>
            <a:off x="1002254" y="440980"/>
            <a:ext cx="7074945" cy="569312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
          <p:cNvSpPr txBox="1"/>
          <p:nvPr>
            <p:ph type="title"/>
          </p:nvPr>
        </p:nvSpPr>
        <p:spPr>
          <a:xfrm>
            <a:off x="1894930" y="178436"/>
            <a:ext cx="6680659" cy="13716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002060"/>
              </a:buClr>
              <a:buSzPts val="2800"/>
              <a:buFont typeface="Arial Black"/>
              <a:buNone/>
            </a:pPr>
            <a:r>
              <a:rPr b="1" lang="en-US" sz="2800">
                <a:solidFill>
                  <a:srgbClr val="002060"/>
                </a:solidFill>
              </a:rPr>
              <a:t>BACKGROUND</a:t>
            </a:r>
            <a:endParaRPr sz="2800"/>
          </a:p>
        </p:txBody>
      </p:sp>
      <p:sp>
        <p:nvSpPr>
          <p:cNvPr id="101" name="Google Shape;101;p2"/>
          <p:cNvSpPr txBox="1"/>
          <p:nvPr>
            <p:ph idx="12" type="sldNum"/>
          </p:nvPr>
        </p:nvSpPr>
        <p:spPr>
          <a:xfrm>
            <a:off x="8199084" y="6481912"/>
            <a:ext cx="742297" cy="342369"/>
          </a:xfrm>
          <a:prstGeom prst="rect">
            <a:avLst/>
          </a:prstGeom>
          <a:noFill/>
          <a:ln>
            <a:noFill/>
          </a:ln>
        </p:spPr>
        <p:txBody>
          <a:bodyPr anchorCtr="0" anchor="ctr" bIns="45700" lIns="91425" spcFirstLastPara="1" rIns="91425" wrap="square" tIns="45700">
            <a:noAutofit/>
          </a:bodyPr>
          <a:lstStyle/>
          <a:p>
            <a:pPr indent="0" lvl="1" marL="457200" rtl="0" algn="l">
              <a:lnSpc>
                <a:spcPct val="100000"/>
              </a:lnSpc>
              <a:spcBef>
                <a:spcPts val="0"/>
              </a:spcBef>
              <a:spcAft>
                <a:spcPts val="0"/>
              </a:spcAft>
              <a:buSzPts val="1800"/>
              <a:buNone/>
            </a:pPr>
            <a:fld id="{00000000-1234-1234-1234-123412341234}" type="slidenum">
              <a:rPr b="1" lang="en-US">
                <a:solidFill>
                  <a:srgbClr val="FF0000"/>
                </a:solidFill>
              </a:rPr>
              <a:t>‹#›</a:t>
            </a:fld>
            <a:endParaRPr b="1">
              <a:solidFill>
                <a:srgbClr val="FF0000"/>
              </a:solidFill>
            </a:endParaRPr>
          </a:p>
        </p:txBody>
      </p:sp>
      <p:sp>
        <p:nvSpPr>
          <p:cNvPr id="102" name="Google Shape;102;p2"/>
          <p:cNvSpPr txBox="1"/>
          <p:nvPr>
            <p:ph idx="11" type="ftr"/>
          </p:nvPr>
        </p:nvSpPr>
        <p:spPr>
          <a:xfrm>
            <a:off x="7553" y="6173780"/>
            <a:ext cx="9143999" cy="612496"/>
          </a:xfrm>
          <a:prstGeom prst="rect">
            <a:avLst/>
          </a:prstGeom>
          <a:noFill/>
          <a:ln>
            <a:noFill/>
          </a:ln>
        </p:spPr>
        <p:txBody>
          <a:bodyPr anchorCtr="0" anchor="b" bIns="45700" lIns="91425" spcFirstLastPara="1" rIns="91425" wrap="square" tIns="45700">
            <a:noAutofit/>
          </a:bodyPr>
          <a:lstStyle/>
          <a:p>
            <a:pPr indent="0" lvl="0" marL="0" rtl="0" algn="ctr">
              <a:lnSpc>
                <a:spcPct val="200000"/>
              </a:lnSpc>
              <a:spcBef>
                <a:spcPts val="0"/>
              </a:spcBef>
              <a:spcAft>
                <a:spcPts val="0"/>
              </a:spcAft>
              <a:buSzPts val="1400"/>
              <a:buNone/>
            </a:pPr>
            <a:r>
              <a:rPr lang="en-US" sz="900">
                <a:latin typeface="Calibri"/>
                <a:ea typeface="Calibri"/>
                <a:cs typeface="Calibri"/>
                <a:sym typeface="Calibri"/>
              </a:rPr>
              <a:t>All Rights Reserved © WARRIORS SOAR, Inc. 2017-2024 is a Non-Profit 501(c)3 Organization</a:t>
            </a:r>
            <a:endParaRPr/>
          </a:p>
        </p:txBody>
      </p:sp>
      <p:sp>
        <p:nvSpPr>
          <p:cNvPr id="103" name="Google Shape;103;p2"/>
          <p:cNvSpPr txBox="1"/>
          <p:nvPr/>
        </p:nvSpPr>
        <p:spPr>
          <a:xfrm>
            <a:off x="202618" y="1575754"/>
            <a:ext cx="8628866" cy="4819448"/>
          </a:xfrm>
          <a:prstGeom prst="rect">
            <a:avLst/>
          </a:prstGeom>
          <a:noFill/>
          <a:ln>
            <a:noFill/>
          </a:ln>
        </p:spPr>
        <p:txBody>
          <a:bodyPr anchorCtr="0" anchor="t" bIns="45700" lIns="91425" spcFirstLastPara="1" rIns="91425" wrap="square" tIns="45700">
            <a:normAutofit fontScale="25000"/>
          </a:bodyPr>
          <a:lstStyle/>
          <a:p>
            <a:pPr indent="0" lvl="0" marL="0" marR="0" rtl="0" algn="l">
              <a:lnSpc>
                <a:spcPct val="100000"/>
              </a:lnSpc>
              <a:spcBef>
                <a:spcPts val="0"/>
              </a:spcBef>
              <a:spcAft>
                <a:spcPts val="0"/>
              </a:spcAft>
              <a:buClr>
                <a:schemeClr val="dk2"/>
              </a:buClr>
              <a:buSzPct val="100000"/>
              <a:buFont typeface="Arial"/>
              <a:buNone/>
            </a:pPr>
            <a:r>
              <a:rPr b="0" i="0" lang="en-US" sz="6400" u="none" cap="none" strike="noStrike">
                <a:solidFill>
                  <a:srgbClr val="00074C"/>
                </a:solidFill>
                <a:latin typeface="Calibri"/>
                <a:ea typeface="Calibri"/>
                <a:cs typeface="Calibri"/>
                <a:sym typeface="Calibri"/>
              </a:rPr>
              <a:t>Our local efforts are part of WARRIORS SOAR’s mission to assist in the healing and reintegration of our wounded heroes through </a:t>
            </a:r>
            <a:r>
              <a:rPr b="1" i="0" lang="en-US" sz="6400" u="sng" cap="none" strike="noStrike">
                <a:solidFill>
                  <a:srgbClr val="FF0000"/>
                </a:solidFill>
                <a:latin typeface="Calibri"/>
                <a:ea typeface="Calibri"/>
                <a:cs typeface="Calibri"/>
                <a:sym typeface="Calibri"/>
              </a:rPr>
              <a:t>S</a:t>
            </a:r>
            <a:r>
              <a:rPr b="0" i="0" lang="en-US" sz="6400" u="sng" cap="none" strike="noStrike">
                <a:solidFill>
                  <a:srgbClr val="00074C"/>
                </a:solidFill>
                <a:latin typeface="Calibri"/>
                <a:ea typeface="Calibri"/>
                <a:cs typeface="Calibri"/>
                <a:sym typeface="Calibri"/>
              </a:rPr>
              <a:t>upport</a:t>
            </a:r>
            <a:r>
              <a:rPr b="0" i="0" lang="en-US" sz="6400" u="none" cap="none" strike="noStrike">
                <a:solidFill>
                  <a:srgbClr val="00074C"/>
                </a:solidFill>
                <a:latin typeface="Calibri"/>
                <a:ea typeface="Calibri"/>
                <a:cs typeface="Calibri"/>
                <a:sym typeface="Calibri"/>
              </a:rPr>
              <a:t>, </a:t>
            </a:r>
            <a:r>
              <a:rPr b="1" i="0" lang="en-US" sz="6400" u="sng" cap="none" strike="noStrike">
                <a:solidFill>
                  <a:srgbClr val="FF0000"/>
                </a:solidFill>
                <a:latin typeface="Calibri"/>
                <a:ea typeface="Calibri"/>
                <a:cs typeface="Calibri"/>
                <a:sym typeface="Calibri"/>
              </a:rPr>
              <a:t>O</a:t>
            </a:r>
            <a:r>
              <a:rPr b="0" i="0" lang="en-US" sz="6400" u="sng" cap="none" strike="noStrike">
                <a:solidFill>
                  <a:srgbClr val="00074C"/>
                </a:solidFill>
                <a:latin typeface="Calibri"/>
                <a:ea typeface="Calibri"/>
                <a:cs typeface="Calibri"/>
                <a:sym typeface="Calibri"/>
              </a:rPr>
              <a:t>utreach</a:t>
            </a:r>
            <a:r>
              <a:rPr b="0" i="0" lang="en-US" sz="6400" u="none" cap="none" strike="noStrike">
                <a:solidFill>
                  <a:srgbClr val="00074C"/>
                </a:solidFill>
                <a:latin typeface="Calibri"/>
                <a:ea typeface="Calibri"/>
                <a:cs typeface="Calibri"/>
                <a:sym typeface="Calibri"/>
              </a:rPr>
              <a:t>, </a:t>
            </a:r>
            <a:r>
              <a:rPr b="1" i="0" lang="en-US" sz="6400" u="sng" cap="none" strike="noStrike">
                <a:solidFill>
                  <a:srgbClr val="FF0000"/>
                </a:solidFill>
                <a:latin typeface="Calibri"/>
                <a:ea typeface="Calibri"/>
                <a:cs typeface="Calibri"/>
                <a:sym typeface="Calibri"/>
              </a:rPr>
              <a:t>A</a:t>
            </a:r>
            <a:r>
              <a:rPr b="0" i="0" lang="en-US" sz="6400" u="sng" cap="none" strike="noStrike">
                <a:solidFill>
                  <a:srgbClr val="00074C"/>
                </a:solidFill>
                <a:latin typeface="Calibri"/>
                <a:ea typeface="Calibri"/>
                <a:cs typeface="Calibri"/>
                <a:sym typeface="Calibri"/>
              </a:rPr>
              <a:t>ssistance</a:t>
            </a:r>
            <a:r>
              <a:rPr b="0" i="0" lang="en-US" sz="6400" u="none" cap="none" strike="noStrike">
                <a:solidFill>
                  <a:srgbClr val="00074C"/>
                </a:solidFill>
                <a:latin typeface="Calibri"/>
                <a:ea typeface="Calibri"/>
                <a:cs typeface="Calibri"/>
                <a:sym typeface="Calibri"/>
              </a:rPr>
              <a:t> and </a:t>
            </a:r>
            <a:r>
              <a:rPr b="1" i="0" lang="en-US" sz="6400" u="sng" cap="none" strike="noStrike">
                <a:solidFill>
                  <a:srgbClr val="FF0000"/>
                </a:solidFill>
                <a:latin typeface="Calibri"/>
                <a:ea typeface="Calibri"/>
                <a:cs typeface="Calibri"/>
                <a:sym typeface="Calibri"/>
              </a:rPr>
              <a:t>R</a:t>
            </a:r>
            <a:r>
              <a:rPr b="0" i="0" lang="en-US" sz="6400" u="sng" cap="none" strike="noStrike">
                <a:solidFill>
                  <a:srgbClr val="00074C"/>
                </a:solidFill>
                <a:latin typeface="Calibri"/>
                <a:ea typeface="Calibri"/>
                <a:cs typeface="Calibri"/>
                <a:sym typeface="Calibri"/>
              </a:rPr>
              <a:t>ecovery</a:t>
            </a:r>
            <a:r>
              <a:rPr b="0" i="0" lang="en-US" sz="6400" u="none" cap="none" strike="noStrike">
                <a:solidFill>
                  <a:srgbClr val="00074C"/>
                </a:solidFill>
                <a:latin typeface="Calibri"/>
                <a:ea typeface="Calibri"/>
                <a:cs typeface="Calibri"/>
                <a:sym typeface="Calibri"/>
              </a:rPr>
              <a:t>. Their focus is the prevention of veteran suicide through indoor and outdoor activities, inclusion, mentorship, awareness and community support. </a:t>
            </a:r>
            <a:endParaRPr b="0" i="0" sz="6400" u="none" cap="none" strike="noStrike">
              <a:solidFill>
                <a:srgbClr val="00074C"/>
              </a:solidFill>
              <a:latin typeface="Calibri"/>
              <a:ea typeface="Calibri"/>
              <a:cs typeface="Calibri"/>
              <a:sym typeface="Calibri"/>
            </a:endParaRPr>
          </a:p>
          <a:p>
            <a:pPr indent="0" lvl="0" marL="0" marR="0" rtl="0" algn="l">
              <a:lnSpc>
                <a:spcPct val="100000"/>
              </a:lnSpc>
              <a:spcBef>
                <a:spcPts val="0"/>
              </a:spcBef>
              <a:spcAft>
                <a:spcPts val="0"/>
              </a:spcAft>
              <a:buClr>
                <a:schemeClr val="dk2"/>
              </a:buClr>
              <a:buSzPct val="100000"/>
              <a:buFont typeface="Arial"/>
              <a:buNone/>
            </a:pPr>
            <a:r>
              <a:t/>
            </a:r>
            <a:endParaRPr b="0" i="0" sz="6400" u="none" cap="none" strike="noStrike">
              <a:solidFill>
                <a:srgbClr val="00074C"/>
              </a:solidFill>
              <a:latin typeface="Calibri"/>
              <a:ea typeface="Calibri"/>
              <a:cs typeface="Calibri"/>
              <a:sym typeface="Calibri"/>
            </a:endParaRPr>
          </a:p>
          <a:p>
            <a:pPr indent="0" lvl="0" marL="0" marR="0" rtl="0" algn="l">
              <a:lnSpc>
                <a:spcPct val="100000"/>
              </a:lnSpc>
              <a:spcBef>
                <a:spcPts val="880"/>
              </a:spcBef>
              <a:spcAft>
                <a:spcPts val="0"/>
              </a:spcAft>
              <a:buClr>
                <a:schemeClr val="dk2"/>
              </a:buClr>
              <a:buSzPct val="100000"/>
              <a:buFont typeface="Arial"/>
              <a:buNone/>
            </a:pPr>
            <a:r>
              <a:rPr b="1" i="0" lang="en-US" sz="5600" u="none" cap="none" strike="noStrike">
                <a:solidFill>
                  <a:schemeClr val="dk1"/>
                </a:solidFill>
                <a:latin typeface="Calibri"/>
                <a:ea typeface="Calibri"/>
                <a:cs typeface="Calibri"/>
                <a:sym typeface="Calibri"/>
              </a:rPr>
              <a:t>Our golf event and silent auction support a variety of programs. Below are some highlights:</a:t>
            </a:r>
            <a:endParaRPr b="0" i="0" sz="5600" u="none" cap="none" strike="noStrike">
              <a:solidFill>
                <a:schemeClr val="dk1"/>
              </a:solidFill>
              <a:latin typeface="Calibri"/>
              <a:ea typeface="Calibri"/>
              <a:cs typeface="Calibri"/>
              <a:sym typeface="Calibri"/>
            </a:endParaRPr>
          </a:p>
          <a:p>
            <a:pPr indent="-231775" lvl="1" marL="692150" marR="0" rtl="0" algn="l">
              <a:lnSpc>
                <a:spcPct val="150000"/>
              </a:lnSpc>
              <a:spcBef>
                <a:spcPts val="920"/>
              </a:spcBef>
              <a:spcAft>
                <a:spcPts val="0"/>
              </a:spcAft>
              <a:buClr>
                <a:srgbClr val="121572"/>
              </a:buClr>
              <a:buSzPct val="100000"/>
              <a:buFont typeface="Noto Sans Symbols"/>
              <a:buChar char="▪"/>
            </a:pPr>
            <a:r>
              <a:rPr b="1" i="0" lang="en-US" sz="6400" u="none" cap="none" strike="noStrike">
                <a:solidFill>
                  <a:srgbClr val="121572"/>
                </a:solidFill>
                <a:latin typeface="Calibri"/>
                <a:ea typeface="Calibri"/>
                <a:cs typeface="Calibri"/>
                <a:sym typeface="Calibri"/>
              </a:rPr>
              <a:t>Funding Veterans participation in a baseball fantasy camp in Ft Myers, Fl</a:t>
            </a:r>
            <a:endParaRPr b="0" i="0" sz="1400" u="none" cap="none" strike="noStrike">
              <a:solidFill>
                <a:srgbClr val="000000"/>
              </a:solidFill>
              <a:latin typeface="Arial"/>
              <a:ea typeface="Arial"/>
              <a:cs typeface="Arial"/>
              <a:sym typeface="Arial"/>
            </a:endParaRPr>
          </a:p>
          <a:p>
            <a:pPr indent="0" lvl="1" marL="473075" marR="0" rtl="0" algn="l">
              <a:lnSpc>
                <a:spcPct val="150000"/>
              </a:lnSpc>
              <a:spcBef>
                <a:spcPts val="320"/>
              </a:spcBef>
              <a:spcAft>
                <a:spcPts val="0"/>
              </a:spcAft>
              <a:buClr>
                <a:srgbClr val="121572"/>
              </a:buClr>
              <a:buSzPct val="100000"/>
              <a:buFont typeface="Arial"/>
              <a:buNone/>
            </a:pPr>
            <a:r>
              <a:rPr b="1" i="0" lang="en-US" sz="6400" u="none" cap="none" strike="noStrike">
                <a:solidFill>
                  <a:srgbClr val="121572"/>
                </a:solidFill>
                <a:latin typeface="Calibri"/>
                <a:ea typeface="Calibri"/>
                <a:cs typeface="Calibri"/>
                <a:sym typeface="Calibri"/>
              </a:rPr>
              <a:t>	Donation to Cape Cod-based, (veteran-nonprofit) organization:</a:t>
            </a:r>
            <a:endParaRPr b="0" i="0" sz="1400" u="none" cap="none" strike="noStrike">
              <a:solidFill>
                <a:srgbClr val="000000"/>
              </a:solidFill>
              <a:latin typeface="Arial"/>
              <a:ea typeface="Arial"/>
              <a:cs typeface="Arial"/>
              <a:sym typeface="Arial"/>
            </a:endParaRPr>
          </a:p>
          <a:p>
            <a:pPr indent="-342900" lvl="1" marL="815975" marR="0" rtl="0" algn="l">
              <a:lnSpc>
                <a:spcPct val="150000"/>
              </a:lnSpc>
              <a:spcBef>
                <a:spcPts val="320"/>
              </a:spcBef>
              <a:spcAft>
                <a:spcPts val="0"/>
              </a:spcAft>
              <a:buClr>
                <a:srgbClr val="121572"/>
              </a:buClr>
              <a:buSzPct val="100000"/>
              <a:buFont typeface="Noto Sans Symbols"/>
              <a:buChar char="▪"/>
            </a:pPr>
            <a:r>
              <a:rPr b="1" i="0" lang="en-US" sz="6400" u="none" cap="none" strike="noStrike">
                <a:solidFill>
                  <a:srgbClr val="121572"/>
                </a:solidFill>
                <a:latin typeface="Calibri"/>
                <a:ea typeface="Calibri"/>
                <a:cs typeface="Calibri"/>
                <a:sym typeface="Calibri"/>
              </a:rPr>
              <a:t>General donations to WARRIORS SOAR, Inc. to fund a variety of indoor and outdoor activity-based programs; i.e. fishing, sailing, golfing, and a family day. </a:t>
            </a:r>
            <a:endParaRPr b="1" i="0" sz="6400" u="none" cap="none" strike="noStrike">
              <a:solidFill>
                <a:srgbClr val="121572"/>
              </a:solidFill>
              <a:latin typeface="Calibri"/>
              <a:ea typeface="Calibri"/>
              <a:cs typeface="Calibri"/>
              <a:sym typeface="Calibri"/>
            </a:endParaRPr>
          </a:p>
          <a:p>
            <a:pPr indent="0" lvl="0" marL="914400" marR="0" rtl="0" algn="l">
              <a:lnSpc>
                <a:spcPct val="150000"/>
              </a:lnSpc>
              <a:spcBef>
                <a:spcPts val="320"/>
              </a:spcBef>
              <a:spcAft>
                <a:spcPts val="0"/>
              </a:spcAft>
              <a:buClr>
                <a:srgbClr val="000000"/>
              </a:buClr>
              <a:buSzPct val="100000"/>
              <a:buFont typeface="Arial"/>
              <a:buNone/>
            </a:pPr>
            <a:r>
              <a:t/>
            </a:r>
            <a:endParaRPr b="0" i="0" sz="1400" u="none" cap="none" strike="noStrike">
              <a:solidFill>
                <a:srgbClr val="000000"/>
              </a:solidFill>
              <a:latin typeface="Arial"/>
              <a:ea typeface="Arial"/>
              <a:cs typeface="Arial"/>
              <a:sym typeface="Arial"/>
            </a:endParaRPr>
          </a:p>
          <a:p>
            <a:pPr indent="-342900" lvl="0" marL="800100" marR="0" rtl="0" algn="l">
              <a:lnSpc>
                <a:spcPct val="120000"/>
              </a:lnSpc>
              <a:spcBef>
                <a:spcPts val="400"/>
              </a:spcBef>
              <a:spcAft>
                <a:spcPts val="0"/>
              </a:spcAft>
              <a:buClr>
                <a:srgbClr val="121572"/>
              </a:buClr>
              <a:buSzPct val="100000"/>
              <a:buFont typeface="Noto Sans Symbols"/>
              <a:buChar char="▪"/>
            </a:pPr>
            <a:r>
              <a:rPr b="1" i="0" lang="en-US" sz="6400" u="none" cap="none" strike="noStrike">
                <a:solidFill>
                  <a:srgbClr val="121572"/>
                </a:solidFill>
                <a:latin typeface="Calibri"/>
                <a:ea typeface="Calibri"/>
                <a:cs typeface="Calibri"/>
                <a:sym typeface="Calibri"/>
              </a:rPr>
              <a:t>Additionally, we hope to increase public awareness of our wounded heroes and their struggle with mental and physical injuries</a:t>
            </a:r>
            <a:r>
              <a:rPr b="1" i="0" lang="en-US" sz="8000" u="none" cap="none" strike="noStrike">
                <a:solidFill>
                  <a:srgbClr val="121572"/>
                </a:solidFill>
                <a:latin typeface="Calibri"/>
                <a:ea typeface="Calibri"/>
                <a:cs typeface="Calibri"/>
                <a:sym typeface="Calibri"/>
              </a:rPr>
              <a:t>	</a:t>
            </a:r>
            <a:endParaRPr b="1" i="0" sz="6400" u="none" cap="none" strike="noStrike">
              <a:solidFill>
                <a:srgbClr val="121572"/>
              </a:solidFill>
              <a:latin typeface="Calibri"/>
              <a:ea typeface="Calibri"/>
              <a:cs typeface="Calibri"/>
              <a:sym typeface="Calibri"/>
            </a:endParaRPr>
          </a:p>
        </p:txBody>
      </p:sp>
      <p:pic>
        <p:nvPicPr>
          <p:cNvPr id="104" name="Google Shape;104;p2"/>
          <p:cNvPicPr preferRelativeResize="0"/>
          <p:nvPr/>
        </p:nvPicPr>
        <p:blipFill rotWithShape="1">
          <a:blip r:embed="rId3">
            <a:alphaModFix/>
          </a:blip>
          <a:srcRect b="0" l="0" r="0" t="0"/>
          <a:stretch/>
        </p:blipFill>
        <p:spPr>
          <a:xfrm>
            <a:off x="135467" y="152718"/>
            <a:ext cx="1759463" cy="119761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3">
                                            <p:txEl>
                                              <p:pRg end="0" st="0"/>
                                            </p:txEl>
                                          </p:spTgt>
                                        </p:tgtEl>
                                        <p:attrNameLst>
                                          <p:attrName>style.visibility</p:attrName>
                                        </p:attrNameLst>
                                      </p:cBhvr>
                                      <p:to>
                                        <p:strVal val="visible"/>
                                      </p:to>
                                    </p:set>
                                    <p:anim calcmode="lin" valueType="num">
                                      <p:cBhvr additive="base">
                                        <p:cTn dur="500"/>
                                        <p:tgtEl>
                                          <p:spTgt spid="103">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3">
                                            <p:txEl>
                                              <p:pRg end="1" st="1"/>
                                            </p:txEl>
                                          </p:spTgt>
                                        </p:tgtEl>
                                        <p:attrNameLst>
                                          <p:attrName>style.visibility</p:attrName>
                                        </p:attrNameLst>
                                      </p:cBhvr>
                                      <p:to>
                                        <p:strVal val="visible"/>
                                      </p:to>
                                    </p:set>
                                    <p:anim calcmode="lin" valueType="num">
                                      <p:cBhvr additive="base">
                                        <p:cTn dur="500"/>
                                        <p:tgtEl>
                                          <p:spTgt spid="103">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3">
                                            <p:txEl>
                                              <p:pRg end="2" st="2"/>
                                            </p:txEl>
                                          </p:spTgt>
                                        </p:tgtEl>
                                        <p:attrNameLst>
                                          <p:attrName>style.visibility</p:attrName>
                                        </p:attrNameLst>
                                      </p:cBhvr>
                                      <p:to>
                                        <p:strVal val="visible"/>
                                      </p:to>
                                    </p:set>
                                    <p:anim calcmode="lin" valueType="num">
                                      <p:cBhvr additive="base">
                                        <p:cTn dur="500"/>
                                        <p:tgtEl>
                                          <p:spTgt spid="103">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3">
                                            <p:txEl>
                                              <p:pRg end="3" st="3"/>
                                            </p:txEl>
                                          </p:spTgt>
                                        </p:tgtEl>
                                        <p:attrNameLst>
                                          <p:attrName>style.visibility</p:attrName>
                                        </p:attrNameLst>
                                      </p:cBhvr>
                                      <p:to>
                                        <p:strVal val="visible"/>
                                      </p:to>
                                    </p:set>
                                    <p:anim calcmode="lin" valueType="num">
                                      <p:cBhvr additive="base">
                                        <p:cTn dur="500"/>
                                        <p:tgtEl>
                                          <p:spTgt spid="103">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3">
                                            <p:txEl>
                                              <p:pRg end="4" st="4"/>
                                            </p:txEl>
                                          </p:spTgt>
                                        </p:tgtEl>
                                        <p:attrNameLst>
                                          <p:attrName>style.visibility</p:attrName>
                                        </p:attrNameLst>
                                      </p:cBhvr>
                                      <p:to>
                                        <p:strVal val="visible"/>
                                      </p:to>
                                    </p:set>
                                    <p:anim calcmode="lin" valueType="num">
                                      <p:cBhvr additive="base">
                                        <p:cTn dur="500"/>
                                        <p:tgtEl>
                                          <p:spTgt spid="103">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3">
                                            <p:txEl>
                                              <p:pRg end="5" st="5"/>
                                            </p:txEl>
                                          </p:spTgt>
                                        </p:tgtEl>
                                        <p:attrNameLst>
                                          <p:attrName>style.visibility</p:attrName>
                                        </p:attrNameLst>
                                      </p:cBhvr>
                                      <p:to>
                                        <p:strVal val="visible"/>
                                      </p:to>
                                    </p:set>
                                    <p:anim calcmode="lin" valueType="num">
                                      <p:cBhvr additive="base">
                                        <p:cTn dur="500"/>
                                        <p:tgtEl>
                                          <p:spTgt spid="103">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3">
                                            <p:txEl>
                                              <p:pRg end="6" st="6"/>
                                            </p:txEl>
                                          </p:spTgt>
                                        </p:tgtEl>
                                        <p:attrNameLst>
                                          <p:attrName>style.visibility</p:attrName>
                                        </p:attrNameLst>
                                      </p:cBhvr>
                                      <p:to>
                                        <p:strVal val="visible"/>
                                      </p:to>
                                    </p:set>
                                    <p:anim calcmode="lin" valueType="num">
                                      <p:cBhvr additive="base">
                                        <p:cTn dur="500"/>
                                        <p:tgtEl>
                                          <p:spTgt spid="103">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3">
                                            <p:txEl>
                                              <p:pRg end="7" st="7"/>
                                            </p:txEl>
                                          </p:spTgt>
                                        </p:tgtEl>
                                        <p:attrNameLst>
                                          <p:attrName>style.visibility</p:attrName>
                                        </p:attrNameLst>
                                      </p:cBhvr>
                                      <p:to>
                                        <p:strVal val="visible"/>
                                      </p:to>
                                    </p:set>
                                    <p:anim calcmode="lin" valueType="num">
                                      <p:cBhvr additive="base">
                                        <p:cTn dur="500"/>
                                        <p:tgtEl>
                                          <p:spTgt spid="103">
                                            <p:txEl>
                                              <p:pRg end="7" st="7"/>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3"/>
          <p:cNvSpPr txBox="1"/>
          <p:nvPr>
            <p:ph type="title"/>
          </p:nvPr>
        </p:nvSpPr>
        <p:spPr>
          <a:xfrm>
            <a:off x="617517" y="1911927"/>
            <a:ext cx="7837714" cy="2202873"/>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121572"/>
              </a:buClr>
              <a:buSzPts val="2800"/>
              <a:buFont typeface="Arial Black"/>
              <a:buNone/>
            </a:pPr>
            <a:r>
              <a:rPr lang="en-US" sz="2800">
                <a:solidFill>
                  <a:srgbClr val="121572"/>
                </a:solidFill>
              </a:rPr>
              <a:t>2024 CAPE COD WARRIORS SOAR</a:t>
            </a:r>
            <a:br>
              <a:rPr lang="en-US" sz="2800">
                <a:solidFill>
                  <a:srgbClr val="121572"/>
                </a:solidFill>
              </a:rPr>
            </a:br>
            <a:r>
              <a:rPr lang="en-US" sz="2800">
                <a:solidFill>
                  <a:srgbClr val="121572"/>
                </a:solidFill>
              </a:rPr>
              <a:t> GOLF CLASSIC</a:t>
            </a:r>
            <a:br>
              <a:rPr lang="en-US" sz="2800">
                <a:solidFill>
                  <a:srgbClr val="121572"/>
                </a:solidFill>
              </a:rPr>
            </a:br>
            <a:r>
              <a:rPr lang="en-US" sz="2800"/>
              <a:t> </a:t>
            </a:r>
            <a:br>
              <a:rPr lang="en-US" sz="2800"/>
            </a:br>
            <a:r>
              <a:rPr lang="en-US" sz="2800">
                <a:solidFill>
                  <a:srgbClr val="FF0000"/>
                </a:solidFill>
              </a:rPr>
              <a:t>SPONSORSHIP &amp; SUPPORT OPPORTUNITIES</a:t>
            </a:r>
            <a:endParaRPr/>
          </a:p>
        </p:txBody>
      </p:sp>
      <p:sp>
        <p:nvSpPr>
          <p:cNvPr id="110" name="Google Shape;110;p3"/>
          <p:cNvSpPr txBox="1"/>
          <p:nvPr>
            <p:ph idx="11" type="ftr"/>
          </p:nvPr>
        </p:nvSpPr>
        <p:spPr>
          <a:xfrm>
            <a:off x="0" y="6529482"/>
            <a:ext cx="9144000" cy="356819"/>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400"/>
              <a:buNone/>
            </a:pPr>
            <a:r>
              <a:rPr lang="en-US" sz="900"/>
              <a:t>All Rights Reserved © WARRIORS SOAR, Inc. 2017-2024 is a Non-Profit 501(c)3 Organization</a:t>
            </a:r>
            <a:endParaRPr/>
          </a:p>
        </p:txBody>
      </p:sp>
      <p:sp>
        <p:nvSpPr>
          <p:cNvPr id="111" name="Google Shape;111;p3"/>
          <p:cNvSpPr txBox="1"/>
          <p:nvPr>
            <p:ph idx="12" type="sldNum"/>
          </p:nvPr>
        </p:nvSpPr>
        <p:spPr>
          <a:xfrm>
            <a:off x="8246587" y="6515631"/>
            <a:ext cx="742297" cy="342369"/>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800"/>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4"/>
          <p:cNvSpPr txBox="1"/>
          <p:nvPr>
            <p:ph type="title"/>
          </p:nvPr>
        </p:nvSpPr>
        <p:spPr>
          <a:xfrm>
            <a:off x="1556952" y="81314"/>
            <a:ext cx="7409500" cy="657687"/>
          </a:xfrm>
          <a:prstGeom prst="rect">
            <a:avLst/>
          </a:prstGeom>
          <a:noFill/>
          <a:ln>
            <a:noFill/>
          </a:ln>
        </p:spPr>
        <p:txBody>
          <a:bodyPr anchorCtr="0" anchor="t" bIns="45700" lIns="91425" spcFirstLastPara="1" rIns="91425" wrap="square" tIns="45700">
            <a:normAutofit fontScale="90000"/>
          </a:bodyPr>
          <a:lstStyle/>
          <a:p>
            <a:pPr indent="0" lvl="0" marL="0" rtl="0" algn="l">
              <a:lnSpc>
                <a:spcPct val="100000"/>
              </a:lnSpc>
              <a:spcBef>
                <a:spcPts val="0"/>
              </a:spcBef>
              <a:spcAft>
                <a:spcPts val="0"/>
              </a:spcAft>
              <a:buClr>
                <a:srgbClr val="121572"/>
              </a:buClr>
              <a:buSzPct val="100000"/>
              <a:buFont typeface="Arial Black"/>
              <a:buNone/>
            </a:pPr>
            <a:r>
              <a:rPr b="1" lang="en-US" sz="2800">
                <a:solidFill>
                  <a:srgbClr val="121572"/>
                </a:solidFill>
              </a:rPr>
              <a:t>2024 </a:t>
            </a:r>
            <a:r>
              <a:rPr b="1" lang="en-US" sz="2800">
                <a:solidFill>
                  <a:srgbClr val="FF0000"/>
                </a:solidFill>
              </a:rPr>
              <a:t>SPONSORSHIP</a:t>
            </a:r>
            <a:r>
              <a:rPr b="1" lang="en-US" sz="2800">
                <a:solidFill>
                  <a:srgbClr val="121572"/>
                </a:solidFill>
              </a:rPr>
              <a:t> OPPORTUNITIES</a:t>
            </a:r>
            <a:endParaRPr/>
          </a:p>
        </p:txBody>
      </p:sp>
      <p:graphicFrame>
        <p:nvGraphicFramePr>
          <p:cNvPr id="117" name="Google Shape;117;p4"/>
          <p:cNvGraphicFramePr/>
          <p:nvPr/>
        </p:nvGraphicFramePr>
        <p:xfrm>
          <a:off x="-33131" y="581694"/>
          <a:ext cx="3000000" cy="3000000"/>
        </p:xfrm>
        <a:graphic>
          <a:graphicData uri="http://schemas.openxmlformats.org/drawingml/2006/table">
            <a:tbl>
              <a:tblPr bandRow="1" firstRow="1">
                <a:noFill/>
                <a:tableStyleId>{0015ABC0-9882-4095-8096-34C75671E8A8}</a:tableStyleId>
              </a:tblPr>
              <a:tblGrid>
                <a:gridCol w="2383800"/>
                <a:gridCol w="689400"/>
                <a:gridCol w="633800"/>
                <a:gridCol w="618150"/>
                <a:gridCol w="621150"/>
                <a:gridCol w="970800"/>
                <a:gridCol w="779150"/>
                <a:gridCol w="528325"/>
                <a:gridCol w="742100"/>
                <a:gridCol w="573875"/>
              </a:tblGrid>
              <a:tr h="426925">
                <a:tc rowSpan="3">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solidFill>
                            <a:srgbClr val="FFFFFF"/>
                          </a:solidFill>
                          <a:highlight>
                            <a:srgbClr val="00074C"/>
                          </a:highlight>
                        </a:rPr>
                        <a:t>Sponsor Benefits:</a:t>
                      </a:r>
                      <a:endParaRPr b="1" i="0" sz="1400" u="none" cap="none" strike="noStrike">
                        <a:solidFill>
                          <a:srgbClr val="FFFFFF"/>
                        </a:solidFill>
                        <a:highlight>
                          <a:srgbClr val="00074C"/>
                        </a:highlight>
                        <a:latin typeface="Calibri"/>
                        <a:ea typeface="Calibri"/>
                        <a:cs typeface="Calibri"/>
                        <a:sym typeface="Calibri"/>
                      </a:endParaRPr>
                    </a:p>
                  </a:txBody>
                  <a:tcPr marT="8850" marB="0" marR="8850" marL="8850" anchor="ctr">
                    <a:lnL cap="flat" cmpd="sng" w="28575">
                      <a:solidFill>
                        <a:srgbClr val="283659"/>
                      </a:solidFill>
                      <a:prstDash val="solid"/>
                      <a:round/>
                      <a:headEnd len="sm" w="sm" type="none"/>
                      <a:tailEnd len="sm" w="sm" type="none"/>
                    </a:lnL>
                    <a:lnT cap="flat" cmpd="sng" w="28575">
                      <a:solidFill>
                        <a:srgbClr val="283659"/>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gridSpan="3">
                  <a:txBody>
                    <a:bodyPr/>
                    <a:lstStyle/>
                    <a:p>
                      <a:pPr indent="0" lvl="0" marL="0" marR="0" rtl="0" algn="ctr">
                        <a:lnSpc>
                          <a:spcPct val="100000"/>
                        </a:lnSpc>
                        <a:spcBef>
                          <a:spcPts val="0"/>
                        </a:spcBef>
                        <a:spcAft>
                          <a:spcPts val="0"/>
                        </a:spcAft>
                        <a:buClr>
                          <a:srgbClr val="000000"/>
                        </a:buClr>
                        <a:buSzPts val="1400"/>
                        <a:buFont typeface="Arial"/>
                        <a:buNone/>
                      </a:pPr>
                      <a:r>
                        <a:rPr lang="en-US" sz="1400" u="sng" cap="none" strike="noStrike">
                          <a:solidFill>
                            <a:srgbClr val="FFFFFF"/>
                          </a:solidFill>
                          <a:latin typeface="Arial"/>
                          <a:ea typeface="Arial"/>
                          <a:cs typeface="Arial"/>
                          <a:sym typeface="Arial"/>
                        </a:rPr>
                        <a:t>Premium Sponsors</a:t>
                      </a:r>
                      <a:endParaRPr b="1" i="0" sz="1400" u="sng" cap="none" strike="noStrike">
                        <a:solidFill>
                          <a:srgbClr val="FFFFFF"/>
                        </a:solidFill>
                        <a:latin typeface="Arial"/>
                        <a:ea typeface="Arial"/>
                        <a:cs typeface="Arial"/>
                        <a:sym typeface="Arial"/>
                      </a:endParaRPr>
                    </a:p>
                  </a:txBody>
                  <a:tcPr marT="8850" marB="0" marR="8850" marL="8850" anchor="ctr">
                    <a:lnR cap="flat" cmpd="sng" w="28575">
                      <a:solidFill>
                        <a:srgbClr val="283659"/>
                      </a:solidFill>
                      <a:prstDash val="solid"/>
                      <a:round/>
                      <a:headEnd len="sm" w="sm" type="none"/>
                      <a:tailEnd len="sm" w="sm" type="none"/>
                    </a:lnR>
                    <a:lnT cap="flat" cmpd="sng" w="28575">
                      <a:solidFill>
                        <a:srgbClr val="283659"/>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hMerge="1"/>
                <a:tc hMerge="1"/>
                <a:tc gridSpan="6">
                  <a:txBody>
                    <a:bodyPr/>
                    <a:lstStyle/>
                    <a:p>
                      <a:pPr indent="0" lvl="0" marL="0" marR="0" rtl="0" algn="ctr">
                        <a:lnSpc>
                          <a:spcPct val="100000"/>
                        </a:lnSpc>
                        <a:spcBef>
                          <a:spcPts val="0"/>
                        </a:spcBef>
                        <a:spcAft>
                          <a:spcPts val="0"/>
                        </a:spcAft>
                        <a:buClr>
                          <a:srgbClr val="000000"/>
                        </a:buClr>
                        <a:buSzPts val="1400"/>
                        <a:buFont typeface="Arial"/>
                        <a:buNone/>
                      </a:pPr>
                      <a:r>
                        <a:rPr lang="en-US" sz="1400" u="sng" cap="none" strike="noStrike">
                          <a:solidFill>
                            <a:srgbClr val="FFFFFF"/>
                          </a:solidFill>
                          <a:latin typeface="Arial"/>
                          <a:ea typeface="Arial"/>
                          <a:cs typeface="Arial"/>
                          <a:sym typeface="Arial"/>
                        </a:rPr>
                        <a:t>Specialty Sponsors</a:t>
                      </a:r>
                      <a:endParaRPr b="0" i="0" sz="1400" u="sng" cap="none" strike="noStrike">
                        <a:solidFill>
                          <a:srgbClr val="FFFFFF"/>
                        </a:solidFill>
                        <a:latin typeface="Arial"/>
                        <a:ea typeface="Arial"/>
                        <a:cs typeface="Arial"/>
                        <a:sym typeface="Arial"/>
                      </a:endParaRPr>
                    </a:p>
                  </a:txBody>
                  <a:tcPr marT="8850" marB="0" marR="8850" marL="8850" anchor="ctr">
                    <a:lnL cap="flat" cmpd="sng" w="28575">
                      <a:solidFill>
                        <a:srgbClr val="283659"/>
                      </a:solidFill>
                      <a:prstDash val="solid"/>
                      <a:round/>
                      <a:headEnd len="sm" w="sm" type="none"/>
                      <a:tailEnd len="sm" w="sm" type="none"/>
                    </a:lnL>
                    <a:lnR cap="flat" cmpd="sng" w="28575">
                      <a:solidFill>
                        <a:srgbClr val="283659"/>
                      </a:solidFill>
                      <a:prstDash val="solid"/>
                      <a:round/>
                      <a:headEnd len="sm" w="sm" type="none"/>
                      <a:tailEnd len="sm" w="sm" type="none"/>
                    </a:lnR>
                    <a:lnT cap="flat" cmpd="sng" w="28575">
                      <a:solidFill>
                        <a:srgbClr val="283659"/>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hMerge="1"/>
                <a:tc hMerge="1"/>
                <a:tc hMerge="1"/>
                <a:tc hMerge="1"/>
                <a:tc hMerge="1"/>
              </a:tr>
              <a:tr h="1204750">
                <a:tc vMerge="1"/>
                <a:tc>
                  <a:txBody>
                    <a:bodyPr/>
                    <a:lstStyle/>
                    <a:p>
                      <a:pPr indent="0" lvl="0" marL="0" marR="0" rtl="0" algn="ctr">
                        <a:lnSpc>
                          <a:spcPct val="100000"/>
                        </a:lnSpc>
                        <a:spcBef>
                          <a:spcPts val="0"/>
                        </a:spcBef>
                        <a:spcAft>
                          <a:spcPts val="0"/>
                        </a:spcAft>
                        <a:buClr>
                          <a:srgbClr val="000000"/>
                        </a:buClr>
                        <a:buSzPts val="1050"/>
                        <a:buFont typeface="Arial"/>
                        <a:buNone/>
                      </a:pPr>
                      <a:r>
                        <a:rPr b="1" lang="en-US" sz="1050" u="none" cap="none" strike="noStrike">
                          <a:solidFill>
                            <a:schemeClr val="lt1"/>
                          </a:solidFill>
                          <a:latin typeface="Arial"/>
                          <a:ea typeface="Arial"/>
                          <a:cs typeface="Arial"/>
                          <a:sym typeface="Arial"/>
                        </a:rPr>
                        <a:t>Platinum</a:t>
                      </a:r>
                      <a:endParaRPr sz="1400" u="none" cap="none" strike="noStrike"/>
                    </a:p>
                    <a:p>
                      <a:pPr indent="0" lvl="0" marL="0" marR="0" rtl="0" algn="ctr">
                        <a:lnSpc>
                          <a:spcPct val="100000"/>
                        </a:lnSpc>
                        <a:spcBef>
                          <a:spcPts val="0"/>
                        </a:spcBef>
                        <a:spcAft>
                          <a:spcPts val="0"/>
                        </a:spcAft>
                        <a:buClr>
                          <a:srgbClr val="000000"/>
                        </a:buClr>
                        <a:buSzPts val="800"/>
                        <a:buFont typeface="Arial"/>
                        <a:buNone/>
                      </a:pPr>
                      <a:r>
                        <a:rPr b="1" lang="en-US" sz="800" u="none" cap="none" strike="noStrike">
                          <a:solidFill>
                            <a:schemeClr val="lt1"/>
                          </a:solidFill>
                          <a:latin typeface="Arial"/>
                          <a:ea typeface="Arial"/>
                          <a:cs typeface="Arial"/>
                          <a:sym typeface="Arial"/>
                        </a:rPr>
                        <a:t>Exclusive</a:t>
                      </a:r>
                      <a:endParaRPr sz="1400" u="none" cap="none" strike="noStrike"/>
                    </a:p>
                  </a:txBody>
                  <a:tcPr marT="8850" marB="0" marR="8850" marL="8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a:txBody>
                    <a:bodyPr/>
                    <a:lstStyle/>
                    <a:p>
                      <a:pPr indent="0" lvl="0" marL="0" marR="0" rtl="0" algn="ctr">
                        <a:lnSpc>
                          <a:spcPct val="100000"/>
                        </a:lnSpc>
                        <a:spcBef>
                          <a:spcPts val="0"/>
                        </a:spcBef>
                        <a:spcAft>
                          <a:spcPts val="0"/>
                        </a:spcAft>
                        <a:buClr>
                          <a:schemeClr val="dk1"/>
                        </a:buClr>
                        <a:buSzPts val="1100"/>
                        <a:buFont typeface="Arial"/>
                        <a:buNone/>
                      </a:pPr>
                      <a:r>
                        <a:t/>
                      </a:r>
                      <a:endParaRPr b="1" sz="11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chemeClr val="lt1"/>
                        </a:buClr>
                        <a:buSzPts val="1050"/>
                        <a:buFont typeface="Arial"/>
                        <a:buNone/>
                      </a:pPr>
                      <a:r>
                        <a:rPr b="1" lang="en-US" sz="1050" u="none" cap="none" strike="noStrike">
                          <a:solidFill>
                            <a:schemeClr val="lt1"/>
                          </a:solidFill>
                          <a:latin typeface="Arial"/>
                          <a:ea typeface="Arial"/>
                          <a:cs typeface="Arial"/>
                          <a:sym typeface="Arial"/>
                        </a:rPr>
                        <a:t>Diamond</a:t>
                      </a:r>
                      <a:endParaRPr sz="1400" u="none" cap="none" strike="noStrike"/>
                    </a:p>
                    <a:p>
                      <a:pPr indent="0" lvl="0" marL="0" marR="0" rtl="0" algn="ctr">
                        <a:lnSpc>
                          <a:spcPct val="100000"/>
                        </a:lnSpc>
                        <a:spcBef>
                          <a:spcPts val="0"/>
                        </a:spcBef>
                        <a:spcAft>
                          <a:spcPts val="0"/>
                        </a:spcAft>
                        <a:buClr>
                          <a:schemeClr val="lt1"/>
                        </a:buClr>
                        <a:buSzPts val="800"/>
                        <a:buFont typeface="Arial"/>
                        <a:buNone/>
                      </a:pPr>
                      <a:r>
                        <a:t/>
                      </a:r>
                      <a:endParaRPr sz="1400" u="none" cap="none" strike="noStrike"/>
                    </a:p>
                    <a:p>
                      <a:pPr indent="0" lvl="0" marL="0" marR="0" rtl="0" algn="l">
                        <a:lnSpc>
                          <a:spcPct val="100000"/>
                        </a:lnSpc>
                        <a:spcBef>
                          <a:spcPts val="0"/>
                        </a:spcBef>
                        <a:spcAft>
                          <a:spcPts val="0"/>
                        </a:spcAft>
                        <a:buClr>
                          <a:schemeClr val="dk1"/>
                        </a:buClr>
                        <a:buSzPts val="1100"/>
                        <a:buFont typeface="Arial"/>
                        <a:buNone/>
                      </a:pPr>
                      <a:r>
                        <a:t/>
                      </a:r>
                      <a:endParaRPr sz="800" u="none" cap="none" strike="noStrike">
                        <a:solidFill>
                          <a:srgbClr val="FF0000"/>
                        </a:solidFill>
                      </a:endParaRPr>
                    </a:p>
                    <a:p>
                      <a:pPr indent="0" lvl="0" marL="0" marR="0" rtl="0" algn="l">
                        <a:lnSpc>
                          <a:spcPct val="100000"/>
                        </a:lnSpc>
                        <a:spcBef>
                          <a:spcPts val="0"/>
                        </a:spcBef>
                        <a:spcAft>
                          <a:spcPts val="0"/>
                        </a:spcAft>
                        <a:buClr>
                          <a:schemeClr val="dk1"/>
                        </a:buClr>
                        <a:buSzPts val="1100"/>
                        <a:buFont typeface="Arial"/>
                        <a:buNone/>
                      </a:pPr>
                      <a:r>
                        <a:rPr lang="en-US" sz="800" u="none" cap="none" strike="noStrike">
                          <a:solidFill>
                            <a:srgbClr val="FF0000"/>
                          </a:solidFill>
                        </a:rPr>
                        <a:t>  </a:t>
                      </a:r>
                      <a:endParaRPr b="1" i="0" sz="1100" u="none" cap="none" strike="noStrike">
                        <a:solidFill>
                          <a:srgbClr val="FFFF00"/>
                        </a:solidFill>
                        <a:latin typeface="Arial"/>
                        <a:ea typeface="Arial"/>
                        <a:cs typeface="Arial"/>
                        <a:sym typeface="Arial"/>
                      </a:endParaRPr>
                    </a:p>
                  </a:txBody>
                  <a:tcPr marT="8850" marB="0" marR="8850" marL="8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a:txBody>
                    <a:bodyPr/>
                    <a:lstStyle/>
                    <a:p>
                      <a:pPr indent="0" lvl="0" marL="0" marR="0" rtl="0" algn="ctr">
                        <a:lnSpc>
                          <a:spcPct val="100000"/>
                        </a:lnSpc>
                        <a:spcBef>
                          <a:spcPts val="0"/>
                        </a:spcBef>
                        <a:spcAft>
                          <a:spcPts val="0"/>
                        </a:spcAft>
                        <a:buClr>
                          <a:srgbClr val="000000"/>
                        </a:buClr>
                        <a:buSzPts val="1050"/>
                        <a:buFont typeface="Arial"/>
                        <a:buNone/>
                      </a:pPr>
                      <a:r>
                        <a:rPr i="0" lang="en-US" sz="1050" u="none" cap="none" strike="noStrike">
                          <a:solidFill>
                            <a:schemeClr val="lt1"/>
                          </a:solidFill>
                          <a:highlight>
                            <a:srgbClr val="00074C"/>
                          </a:highlight>
                        </a:rPr>
                        <a:t>Gold</a:t>
                      </a:r>
                      <a:endParaRPr sz="1400" u="none" cap="none" strike="noStrike"/>
                    </a:p>
                    <a:p>
                      <a:pPr indent="0" lvl="0" marL="0" marR="0" rtl="0" algn="ctr">
                        <a:lnSpc>
                          <a:spcPct val="100000"/>
                        </a:lnSpc>
                        <a:spcBef>
                          <a:spcPts val="0"/>
                        </a:spcBef>
                        <a:spcAft>
                          <a:spcPts val="0"/>
                        </a:spcAft>
                        <a:buClr>
                          <a:srgbClr val="000000"/>
                        </a:buClr>
                        <a:buSzPts val="800"/>
                        <a:buFont typeface="Arial"/>
                        <a:buNone/>
                      </a:pPr>
                      <a:r>
                        <a:t/>
                      </a:r>
                      <a:endParaRPr b="1" sz="800" u="none" cap="none" strike="noStrike">
                        <a:solidFill>
                          <a:schemeClr val="lt1"/>
                        </a:solidFill>
                        <a:highlight>
                          <a:srgbClr val="00074C"/>
                        </a:highlight>
                      </a:endParaRPr>
                    </a:p>
                  </a:txBody>
                  <a:tcPr marT="8850" marB="0" marR="8850" marL="88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a:txBody>
                    <a:bodyPr/>
                    <a:lstStyle/>
                    <a:p>
                      <a:pPr indent="0" lvl="0" marL="0" marR="0" rtl="0" algn="l">
                        <a:lnSpc>
                          <a:spcPct val="100000"/>
                        </a:lnSpc>
                        <a:spcBef>
                          <a:spcPts val="0"/>
                        </a:spcBef>
                        <a:spcAft>
                          <a:spcPts val="0"/>
                        </a:spcAft>
                        <a:buClr>
                          <a:srgbClr val="000000"/>
                        </a:buClr>
                        <a:buSzPts val="1050"/>
                        <a:buFont typeface="Arial"/>
                        <a:buNone/>
                      </a:pPr>
                      <a:r>
                        <a:rPr b="1" lang="en-US" sz="1050" u="none" cap="none" strike="noStrike">
                          <a:solidFill>
                            <a:schemeClr val="lt1"/>
                          </a:solidFill>
                        </a:rPr>
                        <a:t> </a:t>
                      </a:r>
                      <a:r>
                        <a:rPr b="1" lang="en-US" sz="1050" u="none" cap="none" strike="noStrike">
                          <a:solidFill>
                            <a:schemeClr val="lt1"/>
                          </a:solidFill>
                          <a:latin typeface="Arial"/>
                          <a:ea typeface="Arial"/>
                          <a:cs typeface="Arial"/>
                          <a:sym typeface="Arial"/>
                        </a:rPr>
                        <a:t>Custom</a:t>
                      </a:r>
                      <a:endParaRPr sz="1400" u="none" cap="none" strike="noStrike"/>
                    </a:p>
                    <a:p>
                      <a:pPr indent="0" lvl="0" marL="0" marR="0" rtl="0" algn="ctr">
                        <a:lnSpc>
                          <a:spcPct val="100000"/>
                        </a:lnSpc>
                        <a:spcBef>
                          <a:spcPts val="0"/>
                        </a:spcBef>
                        <a:spcAft>
                          <a:spcPts val="0"/>
                        </a:spcAft>
                        <a:buClr>
                          <a:srgbClr val="000000"/>
                        </a:buClr>
                        <a:buSzPts val="1050"/>
                        <a:buFont typeface="Arial"/>
                        <a:buNone/>
                      </a:pPr>
                      <a:r>
                        <a:rPr b="1" lang="en-US" sz="1050" u="none" cap="none" strike="noStrike">
                          <a:solidFill>
                            <a:schemeClr val="lt1"/>
                          </a:solidFill>
                          <a:latin typeface="Arial"/>
                          <a:ea typeface="Arial"/>
                          <a:cs typeface="Arial"/>
                          <a:sym typeface="Arial"/>
                        </a:rPr>
                        <a:t>Logo Ball </a:t>
                      </a:r>
                      <a:endParaRPr sz="1400" u="none" cap="none" strike="noStrike"/>
                    </a:p>
                    <a:p>
                      <a:pPr indent="0" lvl="0" marL="0" marR="0" rtl="0" algn="ctr">
                        <a:lnSpc>
                          <a:spcPct val="100000"/>
                        </a:lnSpc>
                        <a:spcBef>
                          <a:spcPts val="0"/>
                        </a:spcBef>
                        <a:spcAft>
                          <a:spcPts val="0"/>
                        </a:spcAft>
                        <a:buClr>
                          <a:srgbClr val="000000"/>
                        </a:buClr>
                        <a:buSzPts val="1050"/>
                        <a:buFont typeface="Arial"/>
                        <a:buNone/>
                      </a:pPr>
                      <a:r>
                        <a:rPr b="1" lang="en-US" sz="1050" u="none" cap="none" strike="noStrike">
                          <a:solidFill>
                            <a:schemeClr val="lt1"/>
                          </a:solidFill>
                          <a:latin typeface="Arial"/>
                          <a:ea typeface="Arial"/>
                          <a:cs typeface="Arial"/>
                          <a:sym typeface="Arial"/>
                        </a:rPr>
                        <a:t>Sponsor</a:t>
                      </a:r>
                      <a:endParaRPr b="1" sz="8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800"/>
                        <a:buFont typeface="Arial"/>
                        <a:buNone/>
                      </a:pPr>
                      <a:r>
                        <a:rPr b="1" lang="en-US" sz="800" u="none" cap="none" strike="noStrike">
                          <a:solidFill>
                            <a:srgbClr val="FF0000"/>
                          </a:solidFill>
                          <a:latin typeface="Arial"/>
                          <a:ea typeface="Arial"/>
                          <a:cs typeface="Arial"/>
                          <a:sym typeface="Arial"/>
                        </a:rPr>
                        <a:t>(</a:t>
                      </a:r>
                      <a:r>
                        <a:rPr b="1" lang="en-US" sz="800" u="none" cap="none" strike="noStrike">
                          <a:solidFill>
                            <a:srgbClr val="FFFF00"/>
                          </a:solidFill>
                        </a:rPr>
                        <a:t>1 Available</a:t>
                      </a:r>
                      <a:r>
                        <a:rPr b="1" lang="en-US" sz="800" u="none" cap="none" strike="noStrike">
                          <a:solidFill>
                            <a:srgbClr val="FF0000"/>
                          </a:solidFill>
                          <a:latin typeface="Arial"/>
                          <a:ea typeface="Arial"/>
                          <a:cs typeface="Arial"/>
                          <a:sym typeface="Arial"/>
                        </a:rPr>
                        <a:t>)</a:t>
                      </a:r>
                      <a:endParaRPr sz="1400" u="none" cap="none" strike="noStrike">
                        <a:solidFill>
                          <a:srgbClr val="FF0000"/>
                        </a:solidFil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a:txBody>
                    <a:bodyPr/>
                    <a:lstStyle/>
                    <a:p>
                      <a:pPr indent="0" lvl="0" marL="0" marR="0" rtl="0" algn="ctr">
                        <a:lnSpc>
                          <a:spcPct val="100000"/>
                        </a:lnSpc>
                        <a:spcBef>
                          <a:spcPts val="0"/>
                        </a:spcBef>
                        <a:spcAft>
                          <a:spcPts val="0"/>
                        </a:spcAft>
                        <a:buClr>
                          <a:srgbClr val="000000"/>
                        </a:buClr>
                        <a:buSzPts val="1050"/>
                        <a:buFont typeface="Arial"/>
                        <a:buNone/>
                      </a:pPr>
                      <a:r>
                        <a:rPr b="1" i="0" lang="en-US" sz="1050" u="none" cap="none" strike="noStrike">
                          <a:solidFill>
                            <a:schemeClr val="lt1"/>
                          </a:solidFill>
                          <a:latin typeface="Arial"/>
                          <a:ea typeface="Arial"/>
                          <a:cs typeface="Arial"/>
                          <a:sym typeface="Arial"/>
                        </a:rPr>
                        <a:t>Putting Contest or</a:t>
                      </a:r>
                      <a:endParaRPr sz="1400" u="none" cap="none" strike="noStrike"/>
                    </a:p>
                    <a:p>
                      <a:pPr indent="0" lvl="0" marL="0" marR="0" rtl="0" algn="ctr">
                        <a:lnSpc>
                          <a:spcPct val="100000"/>
                        </a:lnSpc>
                        <a:spcBef>
                          <a:spcPts val="0"/>
                        </a:spcBef>
                        <a:spcAft>
                          <a:spcPts val="0"/>
                        </a:spcAft>
                        <a:buClr>
                          <a:srgbClr val="000000"/>
                        </a:buClr>
                        <a:buSzPts val="1050"/>
                        <a:buFont typeface="Arial"/>
                        <a:buNone/>
                      </a:pPr>
                      <a:r>
                        <a:rPr b="1" i="0" lang="en-US" sz="1050" u="none" cap="none" strike="noStrike">
                          <a:solidFill>
                            <a:schemeClr val="lt1"/>
                          </a:solidFill>
                          <a:latin typeface="Arial"/>
                          <a:ea typeface="Arial"/>
                          <a:cs typeface="Arial"/>
                          <a:sym typeface="Arial"/>
                        </a:rPr>
                        <a:t>Corn hole</a:t>
                      </a:r>
                      <a:endParaRPr b="1" i="0" sz="1100" u="none" cap="none" strike="noStrike">
                        <a:solidFill>
                          <a:schemeClr val="lt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a:txBody>
                    <a:bodyPr/>
                    <a:lstStyle/>
                    <a:p>
                      <a:pPr indent="0" lvl="0" marL="0" marR="0" rtl="0" algn="ctr">
                        <a:lnSpc>
                          <a:spcPct val="100000"/>
                        </a:lnSpc>
                        <a:spcBef>
                          <a:spcPts val="0"/>
                        </a:spcBef>
                        <a:spcAft>
                          <a:spcPts val="0"/>
                        </a:spcAft>
                        <a:buClr>
                          <a:srgbClr val="000000"/>
                        </a:buClr>
                        <a:buSzPts val="1050"/>
                        <a:buFont typeface="Arial"/>
                        <a:buNone/>
                      </a:pPr>
                      <a:r>
                        <a:rPr b="1" i="0" lang="en-US" sz="1050" u="none" cap="none" strike="noStrike">
                          <a:solidFill>
                            <a:schemeClr val="lt1"/>
                          </a:solidFill>
                          <a:latin typeface="Arial"/>
                          <a:ea typeface="Arial"/>
                          <a:cs typeface="Arial"/>
                          <a:sym typeface="Arial"/>
                        </a:rPr>
                        <a:t>Lunch or</a:t>
                      </a:r>
                      <a:endParaRPr sz="1400" u="none" cap="none" strike="noStrike"/>
                    </a:p>
                    <a:p>
                      <a:pPr indent="0" lvl="0" marL="0" marR="0" rtl="0" algn="ctr">
                        <a:lnSpc>
                          <a:spcPct val="100000"/>
                        </a:lnSpc>
                        <a:spcBef>
                          <a:spcPts val="0"/>
                        </a:spcBef>
                        <a:spcAft>
                          <a:spcPts val="0"/>
                        </a:spcAft>
                        <a:buClr>
                          <a:srgbClr val="000000"/>
                        </a:buClr>
                        <a:buSzPts val="1050"/>
                        <a:buFont typeface="Arial"/>
                        <a:buNone/>
                      </a:pPr>
                      <a:r>
                        <a:rPr b="1" i="0" lang="en-US" sz="1050" u="none" cap="none" strike="noStrike">
                          <a:solidFill>
                            <a:schemeClr val="lt1"/>
                          </a:solidFill>
                          <a:latin typeface="Arial"/>
                          <a:ea typeface="Arial"/>
                          <a:cs typeface="Arial"/>
                          <a:sym typeface="Arial"/>
                        </a:rPr>
                        <a:t>Awards</a:t>
                      </a:r>
                      <a:endParaRPr sz="1400" u="none" cap="none" strike="noStrike"/>
                    </a:p>
                    <a:p>
                      <a:pPr indent="0" lvl="0" marL="0" marR="0" rtl="0" algn="ctr">
                        <a:lnSpc>
                          <a:spcPct val="100000"/>
                        </a:lnSpc>
                        <a:spcBef>
                          <a:spcPts val="0"/>
                        </a:spcBef>
                        <a:spcAft>
                          <a:spcPts val="0"/>
                        </a:spcAft>
                        <a:buClr>
                          <a:srgbClr val="000000"/>
                        </a:buClr>
                        <a:buSzPts val="1050"/>
                        <a:buFont typeface="Arial"/>
                        <a:buNone/>
                      </a:pPr>
                      <a:r>
                        <a:rPr b="1" i="0" lang="en-US" sz="1050" u="none" cap="none" strike="noStrike">
                          <a:solidFill>
                            <a:schemeClr val="lt1"/>
                          </a:solidFill>
                          <a:latin typeface="Arial"/>
                          <a:ea typeface="Arial"/>
                          <a:cs typeface="Arial"/>
                          <a:sym typeface="Arial"/>
                        </a:rPr>
                        <a:t>Sponsors</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a:txBody>
                    <a:bodyPr/>
                    <a:lstStyle/>
                    <a:p>
                      <a:pPr indent="0" lvl="0" marL="0" marR="0" rtl="0" algn="ctr">
                        <a:lnSpc>
                          <a:spcPct val="100000"/>
                        </a:lnSpc>
                        <a:spcBef>
                          <a:spcPts val="0"/>
                        </a:spcBef>
                        <a:spcAft>
                          <a:spcPts val="0"/>
                        </a:spcAft>
                        <a:buClr>
                          <a:schemeClr val="dk1"/>
                        </a:buClr>
                        <a:buSzPts val="1100"/>
                        <a:buFont typeface="Arial"/>
                        <a:buNone/>
                      </a:pPr>
                      <a:r>
                        <a:t/>
                      </a:r>
                      <a:endParaRPr b="1" sz="11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50"/>
                        <a:buFont typeface="Arial"/>
                        <a:buNone/>
                      </a:pPr>
                      <a:r>
                        <a:rPr b="1" i="0" lang="en-US" sz="1050" u="none" cap="none" strike="noStrike">
                          <a:solidFill>
                            <a:schemeClr val="lt1"/>
                          </a:solidFill>
                          <a:latin typeface="Arial"/>
                          <a:ea typeface="Arial"/>
                          <a:cs typeface="Arial"/>
                          <a:sym typeface="Arial"/>
                        </a:rPr>
                        <a:t>Hole in One</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a:txBody>
                    <a:bodyPr/>
                    <a:lstStyle/>
                    <a:p>
                      <a:pPr indent="0" lvl="0" marL="0" marR="0" rtl="0" algn="ctr">
                        <a:lnSpc>
                          <a:spcPct val="100000"/>
                        </a:lnSpc>
                        <a:spcBef>
                          <a:spcPts val="0"/>
                        </a:spcBef>
                        <a:spcAft>
                          <a:spcPts val="0"/>
                        </a:spcAft>
                        <a:buClr>
                          <a:schemeClr val="lt1"/>
                        </a:buClr>
                        <a:buSzPts val="1050"/>
                        <a:buFont typeface="Arial"/>
                        <a:buNone/>
                      </a:pPr>
                      <a:r>
                        <a:rPr b="1" i="0" lang="en-US" sz="1050" u="none" cap="none" strike="noStrike">
                          <a:solidFill>
                            <a:schemeClr val="lt1"/>
                          </a:solidFill>
                          <a:latin typeface="Arial"/>
                          <a:ea typeface="Arial"/>
                          <a:cs typeface="Arial"/>
                          <a:sym typeface="Arial"/>
                        </a:rPr>
                        <a:t>Golf Towel  or Bag Tag Logo Sponsor</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a:txBody>
                    <a:bodyPr/>
                    <a:lstStyle/>
                    <a:p>
                      <a:pPr indent="0" lvl="0" marL="0" marR="0" rtl="0" algn="ctr">
                        <a:lnSpc>
                          <a:spcPct val="100000"/>
                        </a:lnSpc>
                        <a:spcBef>
                          <a:spcPts val="0"/>
                        </a:spcBef>
                        <a:spcAft>
                          <a:spcPts val="0"/>
                        </a:spcAft>
                        <a:buClr>
                          <a:srgbClr val="000000"/>
                        </a:buClr>
                        <a:buSzPts val="1050"/>
                        <a:buFont typeface="Arial"/>
                        <a:buNone/>
                      </a:pPr>
                      <a:r>
                        <a:rPr b="1" i="0" lang="en-US" sz="1050" u="none" cap="none" strike="noStrike">
                          <a:solidFill>
                            <a:schemeClr val="lt1"/>
                          </a:solidFill>
                          <a:latin typeface="Arial"/>
                          <a:ea typeface="Arial"/>
                          <a:cs typeface="Arial"/>
                          <a:sym typeface="Arial"/>
                        </a:rPr>
                        <a:t> Hole sponsor (36)</a:t>
                      </a:r>
                      <a:endParaRPr sz="1400" u="none" cap="none" strike="noStrike"/>
                    </a:p>
                    <a:p>
                      <a:pPr indent="0" lvl="0" marL="0" marR="0" rtl="0" algn="ctr">
                        <a:lnSpc>
                          <a:spcPct val="100000"/>
                        </a:lnSpc>
                        <a:spcBef>
                          <a:spcPts val="0"/>
                        </a:spcBef>
                        <a:spcAft>
                          <a:spcPts val="0"/>
                        </a:spcAft>
                        <a:buClr>
                          <a:srgbClr val="000000"/>
                        </a:buClr>
                        <a:buSzPts val="1050"/>
                        <a:buFont typeface="Arial"/>
                        <a:buNone/>
                      </a:pPr>
                      <a:r>
                        <a:t/>
                      </a:r>
                      <a:endParaRPr b="1" i="0" sz="1100" u="none" cap="none" strike="noStrike">
                        <a:solidFill>
                          <a:schemeClr val="lt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r>
              <a:tr h="197175">
                <a:tc vMerge="1"/>
                <a:tc>
                  <a:txBody>
                    <a:bodyPr/>
                    <a:lstStyle/>
                    <a:p>
                      <a:pPr indent="0" lvl="0" marL="0" marR="0" rtl="0" algn="ctr">
                        <a:lnSpc>
                          <a:spcPct val="100000"/>
                        </a:lnSpc>
                        <a:spcBef>
                          <a:spcPts val="0"/>
                        </a:spcBef>
                        <a:spcAft>
                          <a:spcPts val="0"/>
                        </a:spcAft>
                        <a:buClr>
                          <a:srgbClr val="000000"/>
                        </a:buClr>
                        <a:buSzPts val="1100"/>
                        <a:buFont typeface="Arial"/>
                        <a:buNone/>
                      </a:pPr>
                      <a:r>
                        <a:rPr b="1" lang="en-US" sz="1100" u="none" cap="none" strike="noStrike">
                          <a:solidFill>
                            <a:schemeClr val="lt1"/>
                          </a:solidFill>
                          <a:latin typeface="Arial"/>
                          <a:ea typeface="Arial"/>
                          <a:cs typeface="Arial"/>
                          <a:sym typeface="Arial"/>
                        </a:rPr>
                        <a:t>$</a:t>
                      </a:r>
                      <a:r>
                        <a:rPr b="1" lang="en-US" sz="1100">
                          <a:solidFill>
                            <a:schemeClr val="lt1"/>
                          </a:solidFill>
                        </a:rPr>
                        <a:t>7,5</a:t>
                      </a:r>
                      <a:r>
                        <a:rPr b="1" lang="en-US" sz="1100" u="none" cap="none" strike="noStrike">
                          <a:solidFill>
                            <a:schemeClr val="lt1"/>
                          </a:solidFill>
                          <a:latin typeface="Arial"/>
                          <a:ea typeface="Arial"/>
                          <a:cs typeface="Arial"/>
                          <a:sym typeface="Arial"/>
                        </a:rPr>
                        <a:t>00</a:t>
                      </a:r>
                      <a:endParaRPr b="1" i="0" sz="1100" u="none" cap="none" strike="noStrike">
                        <a:solidFill>
                          <a:schemeClr val="lt1"/>
                        </a:solidFill>
                        <a:latin typeface="Arial"/>
                        <a:ea typeface="Arial"/>
                        <a:cs typeface="Arial"/>
                        <a:sym typeface="Arial"/>
                      </a:endParaRPr>
                    </a:p>
                  </a:txBody>
                  <a:tcPr marT="8850" marB="0" marR="8850" marL="88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n-US" sz="1100" u="none" cap="none" strike="noStrike">
                          <a:solidFill>
                            <a:schemeClr val="lt1"/>
                          </a:solidFill>
                          <a:latin typeface="Arial"/>
                          <a:ea typeface="Arial"/>
                          <a:cs typeface="Arial"/>
                          <a:sym typeface="Arial"/>
                        </a:rPr>
                        <a:t>$5,000</a:t>
                      </a:r>
                      <a:endParaRPr sz="1400" u="none" cap="none" strike="noStrike"/>
                    </a:p>
                  </a:txBody>
                  <a:tcPr marT="8850" marB="0" marR="8850" marL="88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n-US" sz="1100" u="none" cap="none" strike="noStrike">
                          <a:solidFill>
                            <a:schemeClr val="lt1"/>
                          </a:solidFill>
                          <a:highlight>
                            <a:srgbClr val="00074C"/>
                          </a:highlight>
                        </a:rPr>
                        <a:t>$2,500</a:t>
                      </a:r>
                      <a:endParaRPr b="1" i="0" sz="1100" u="none" cap="none" strike="noStrike">
                        <a:solidFill>
                          <a:schemeClr val="lt1"/>
                        </a:solidFill>
                        <a:highlight>
                          <a:srgbClr val="00074C"/>
                        </a:highlight>
                      </a:endParaRPr>
                    </a:p>
                  </a:txBody>
                  <a:tcPr marT="8850" marB="0" marR="8850" marL="8850" anchor="b">
                    <a:lnL cap="flat" cmpd="sng" w="9525">
                      <a:solidFill>
                        <a:srgbClr val="000000">
                          <a:alpha val="0"/>
                        </a:srgbClr>
                      </a:solidFill>
                      <a:prstDash val="solid"/>
                      <a:round/>
                      <a:headEnd len="sm" w="sm" type="none"/>
                      <a:tailEnd len="sm" w="sm" type="none"/>
                    </a:lnL>
                    <a:lnR cap="flat" cmpd="sng" w="28575">
                      <a:solidFill>
                        <a:srgbClr val="283659"/>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n-US" sz="1100" u="none" cap="none" strike="noStrike">
                          <a:solidFill>
                            <a:schemeClr val="lt1"/>
                          </a:solidFill>
                          <a:latin typeface="Arial"/>
                          <a:ea typeface="Arial"/>
                          <a:cs typeface="Arial"/>
                          <a:sym typeface="Arial"/>
                        </a:rPr>
                        <a:t>$</a:t>
                      </a:r>
                      <a:r>
                        <a:rPr b="1" lang="en-US" sz="1100">
                          <a:solidFill>
                            <a:schemeClr val="lt1"/>
                          </a:solidFill>
                        </a:rPr>
                        <a:t>2</a:t>
                      </a:r>
                      <a:r>
                        <a:rPr b="1" lang="en-US" sz="1100" u="none" cap="none" strike="noStrike">
                          <a:solidFill>
                            <a:schemeClr val="lt1"/>
                          </a:solidFill>
                          <a:latin typeface="Arial"/>
                          <a:ea typeface="Arial"/>
                          <a:cs typeface="Arial"/>
                          <a:sym typeface="Arial"/>
                        </a:rPr>
                        <a:t>,</a:t>
                      </a:r>
                      <a:r>
                        <a:rPr b="1" lang="en-US" sz="1100" u="none" cap="none" strike="noStrike">
                          <a:solidFill>
                            <a:schemeClr val="lt1"/>
                          </a:solidFill>
                        </a:rPr>
                        <a:t>50</a:t>
                      </a:r>
                      <a:r>
                        <a:rPr b="1" lang="en-US" sz="1100" u="none" cap="none" strike="noStrike">
                          <a:solidFill>
                            <a:schemeClr val="lt1"/>
                          </a:solidFill>
                          <a:latin typeface="Arial"/>
                          <a:ea typeface="Arial"/>
                          <a:cs typeface="Arial"/>
                          <a:sym typeface="Arial"/>
                        </a:rPr>
                        <a:t>0 </a:t>
                      </a:r>
                      <a:endParaRPr b="1" i="0" sz="1100" u="none" cap="none" strike="noStrike">
                        <a:solidFill>
                          <a:schemeClr val="lt1"/>
                        </a:solidFill>
                        <a:latin typeface="Arial"/>
                        <a:ea typeface="Arial"/>
                        <a:cs typeface="Arial"/>
                        <a:sym typeface="Arial"/>
                      </a:endParaRPr>
                    </a:p>
                  </a:txBody>
                  <a:tcPr marT="8850" marB="0" marR="8850" marL="8850" anchor="b">
                    <a:lnL cap="flat" cmpd="sng" w="28575">
                      <a:solidFill>
                        <a:srgbClr val="28365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n-US" sz="1100" u="none" cap="none" strike="noStrike">
                          <a:solidFill>
                            <a:schemeClr val="lt1"/>
                          </a:solidFill>
                          <a:latin typeface="Arial"/>
                          <a:ea typeface="Arial"/>
                          <a:cs typeface="Arial"/>
                          <a:sym typeface="Arial"/>
                        </a:rPr>
                        <a:t>$ 1000-1250</a:t>
                      </a:r>
                      <a:endParaRPr sz="1400" u="none" cap="none" strike="noStrike"/>
                    </a:p>
                  </a:txBody>
                  <a:tcPr marT="8850" marB="0" marR="8850" marL="88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n-US" sz="1100" u="none" cap="none" strike="noStrike">
                          <a:solidFill>
                            <a:schemeClr val="lt1"/>
                          </a:solidFill>
                          <a:latin typeface="Arial"/>
                          <a:ea typeface="Arial"/>
                          <a:cs typeface="Arial"/>
                          <a:sym typeface="Arial"/>
                        </a:rPr>
                        <a:t>$750-2,500</a:t>
                      </a:r>
                      <a:endParaRPr sz="1400" u="none" cap="none" strike="noStrike"/>
                    </a:p>
                  </a:txBody>
                  <a:tcPr marT="8850" marB="0" marR="8850" marL="88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n-US" sz="1100" u="none" cap="none" strike="noStrike">
                          <a:solidFill>
                            <a:schemeClr val="lt1"/>
                          </a:solidFill>
                          <a:latin typeface="Arial"/>
                          <a:ea typeface="Arial"/>
                          <a:cs typeface="Arial"/>
                          <a:sym typeface="Arial"/>
                        </a:rPr>
                        <a:t>$1,000</a:t>
                      </a:r>
                      <a:endParaRPr sz="1400" u="none" cap="none" strike="noStrike"/>
                    </a:p>
                  </a:txBody>
                  <a:tcPr marT="8850" marB="0" marR="8850" marL="88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n-US" sz="1100" u="none" cap="none" strike="noStrike">
                          <a:solidFill>
                            <a:schemeClr val="lt1"/>
                          </a:solidFill>
                          <a:latin typeface="Arial"/>
                          <a:ea typeface="Arial"/>
                          <a:cs typeface="Arial"/>
                          <a:sym typeface="Arial"/>
                        </a:rPr>
                        <a:t>$</a:t>
                      </a:r>
                      <a:r>
                        <a:rPr b="1" lang="en-US" sz="1100">
                          <a:solidFill>
                            <a:schemeClr val="lt1"/>
                          </a:solidFill>
                        </a:rPr>
                        <a:t>1</a:t>
                      </a:r>
                      <a:r>
                        <a:rPr b="1" i="0" lang="en-US" sz="1100" u="none" cap="none" strike="noStrike">
                          <a:solidFill>
                            <a:schemeClr val="lt1"/>
                          </a:solidFill>
                          <a:latin typeface="Arial"/>
                          <a:ea typeface="Arial"/>
                          <a:cs typeface="Arial"/>
                          <a:sym typeface="Arial"/>
                        </a:rPr>
                        <a:t>500 ea.</a:t>
                      </a:r>
                      <a:endParaRPr sz="1400" u="none" cap="none" strike="noStrike"/>
                    </a:p>
                  </a:txBody>
                  <a:tcPr marT="8850" marB="0" marR="8850" marL="88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c>
                  <a:txBody>
                    <a:bodyPr/>
                    <a:lstStyle/>
                    <a:p>
                      <a:pPr indent="0" lvl="0" marL="0" marR="0" rtl="0" algn="ctr">
                        <a:lnSpc>
                          <a:spcPct val="100000"/>
                        </a:lnSpc>
                        <a:spcBef>
                          <a:spcPts val="0"/>
                        </a:spcBef>
                        <a:spcAft>
                          <a:spcPts val="0"/>
                        </a:spcAft>
                        <a:buClr>
                          <a:schemeClr val="lt1"/>
                        </a:buClr>
                        <a:buSzPts val="1100"/>
                        <a:buFont typeface="Arial"/>
                        <a:buNone/>
                      </a:pPr>
                      <a:r>
                        <a:rPr b="1" i="0" lang="en-US" sz="1100" u="none" cap="none" strike="noStrike">
                          <a:solidFill>
                            <a:schemeClr val="lt1"/>
                          </a:solidFill>
                          <a:latin typeface="Arial"/>
                          <a:ea typeface="Arial"/>
                          <a:cs typeface="Arial"/>
                          <a:sym typeface="Arial"/>
                        </a:rPr>
                        <a:t>$</a:t>
                      </a:r>
                      <a:r>
                        <a:rPr b="1" lang="en-US" sz="1100" u="none" cap="none" strike="noStrike">
                          <a:solidFill>
                            <a:schemeClr val="lt1"/>
                          </a:solidFill>
                        </a:rPr>
                        <a:t>300</a:t>
                      </a:r>
                      <a:r>
                        <a:rPr b="1" i="0" lang="en-US" sz="1100" u="none" cap="none" strike="noStrike">
                          <a:solidFill>
                            <a:schemeClr val="lt1"/>
                          </a:solidFill>
                          <a:latin typeface="Arial"/>
                          <a:ea typeface="Arial"/>
                          <a:cs typeface="Arial"/>
                          <a:sym typeface="Arial"/>
                        </a:rPr>
                        <a:t> ea.</a:t>
                      </a:r>
                      <a:endParaRPr sz="1400" u="none" cap="none" strike="noStrike"/>
                    </a:p>
                  </a:txBody>
                  <a:tcPr marT="8850" marB="0" marR="8850" marL="8850" anchor="b">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gradFill>
                      <a:gsLst>
                        <a:gs pos="0">
                          <a:srgbClr val="2A3D69"/>
                        </a:gs>
                        <a:gs pos="50000">
                          <a:srgbClr val="3E5898"/>
                        </a:gs>
                        <a:gs pos="100000">
                          <a:srgbClr val="4A6AB7"/>
                        </a:gs>
                      </a:gsLst>
                      <a:path path="circle">
                        <a:fillToRect b="100%" r="100%"/>
                      </a:path>
                      <a:tileRect l="-100%" t="-100%"/>
                    </a:gradFill>
                  </a:tcPr>
                </a:tc>
              </a:tr>
              <a:tr h="212625">
                <a:tc>
                  <a:txBody>
                    <a:bodyPr/>
                    <a:lstStyle/>
                    <a:p>
                      <a:pPr indent="0" lvl="0" marL="0" marR="0" rtl="0" algn="l">
                        <a:lnSpc>
                          <a:spcPct val="100000"/>
                        </a:lnSpc>
                        <a:spcBef>
                          <a:spcPts val="0"/>
                        </a:spcBef>
                        <a:spcAft>
                          <a:spcPts val="0"/>
                        </a:spcAft>
                        <a:buClr>
                          <a:schemeClr val="dk1"/>
                        </a:buClr>
                        <a:buSzPts val="1100"/>
                        <a:buFont typeface="Arial"/>
                        <a:buNone/>
                      </a:pPr>
                      <a:r>
                        <a:rPr lang="en-US" sz="1100" u="none" cap="none" strike="noStrike">
                          <a:latin typeface="Arial"/>
                          <a:ea typeface="Arial"/>
                          <a:cs typeface="Arial"/>
                          <a:sym typeface="Arial"/>
                        </a:rPr>
                        <a:t>Naming Sponsor/Welcome Banner</a:t>
                      </a:r>
                      <a:endParaRPr b="0" i="0" sz="1100" u="none" cap="none" strike="noStrike">
                        <a:solidFill>
                          <a:schemeClr val="dk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highlight>
                          <a:srgbClr val="00074C"/>
                        </a:highlight>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34750">
                <a:tc>
                  <a:txBody>
                    <a:bodyPr/>
                    <a:lstStyle/>
                    <a:p>
                      <a:pPr indent="0" lvl="0" marL="0" marR="0" rtl="0" algn="l">
                        <a:lnSpc>
                          <a:spcPct val="100000"/>
                        </a:lnSpc>
                        <a:spcBef>
                          <a:spcPts val="0"/>
                        </a:spcBef>
                        <a:spcAft>
                          <a:spcPts val="0"/>
                        </a:spcAft>
                        <a:buClr>
                          <a:schemeClr val="dk1"/>
                        </a:buClr>
                        <a:buSzPts val="1100"/>
                        <a:buFont typeface="Arial"/>
                        <a:buNone/>
                      </a:pPr>
                      <a:r>
                        <a:rPr lang="en-US" sz="1100" u="none" cap="none" strike="noStrike">
                          <a:latin typeface="Arial"/>
                          <a:ea typeface="Arial"/>
                          <a:cs typeface="Arial"/>
                          <a:sym typeface="Arial"/>
                        </a:rPr>
                        <a:t>Logo on Golf Cart Name Plate</a:t>
                      </a:r>
                      <a:endParaRPr b="0" i="0" sz="1100" u="none" cap="none" strike="noStrike">
                        <a:solidFill>
                          <a:schemeClr val="dk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49275">
                <a:tc>
                  <a:txBody>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Arial"/>
                          <a:ea typeface="Arial"/>
                          <a:cs typeface="Arial"/>
                          <a:sym typeface="Arial"/>
                        </a:rPr>
                        <a:t>Logo on Bag Tag/Towel/Sc Card</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34750">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Arial"/>
                          <a:ea typeface="Arial"/>
                          <a:cs typeface="Arial"/>
                          <a:sym typeface="Arial"/>
                        </a:rPr>
                        <a:t>Complementary foursome</a:t>
                      </a:r>
                      <a:endParaRPr b="0" i="0" sz="1100" u="none" cap="none" strike="noStrike">
                        <a:solidFill>
                          <a:schemeClr val="dk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FF0000"/>
                          </a:solidFill>
                          <a:latin typeface="Calibri"/>
                          <a:ea typeface="Calibri"/>
                          <a:cs typeface="Calibri"/>
                          <a:sym typeface="Calibri"/>
                        </a:rPr>
                        <a:t>(2)</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FF0000"/>
                          </a:solidFill>
                          <a:latin typeface="Calibri"/>
                          <a:ea typeface="Calibri"/>
                          <a:cs typeface="Calibri"/>
                          <a:sym typeface="Calibri"/>
                        </a:rPr>
                        <a:t>(1)</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200"/>
                        <a:buFont typeface="Arial"/>
                        <a:buNone/>
                      </a:pPr>
                      <a:r>
                        <a:rPr b="1" lang="en-US" sz="1200">
                          <a:solidFill>
                            <a:srgbClr val="FF0000"/>
                          </a:solidFill>
                          <a:latin typeface="Calibri"/>
                          <a:ea typeface="Calibri"/>
                          <a:cs typeface="Calibri"/>
                          <a:sym typeface="Calibri"/>
                        </a:rPr>
                        <a:t>(1)</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34750">
                <a:tc>
                  <a:txBody>
                    <a:bodyPr/>
                    <a:lstStyle/>
                    <a:p>
                      <a:pPr indent="0" lvl="0" marL="0" marR="0" rtl="0" algn="l">
                        <a:lnSpc>
                          <a:spcPct val="100000"/>
                        </a:lnSpc>
                        <a:spcBef>
                          <a:spcPts val="0"/>
                        </a:spcBef>
                        <a:spcAft>
                          <a:spcPts val="0"/>
                        </a:spcAft>
                        <a:buClr>
                          <a:schemeClr val="dk1"/>
                        </a:buClr>
                        <a:buSzPts val="1100"/>
                        <a:buFont typeface="Arial"/>
                        <a:buNone/>
                      </a:pPr>
                      <a:r>
                        <a:rPr lang="en-US" sz="1100" u="none" cap="none" strike="noStrike">
                          <a:latin typeface="Arial"/>
                          <a:ea typeface="Arial"/>
                          <a:cs typeface="Arial"/>
                          <a:sym typeface="Arial"/>
                        </a:rPr>
                        <a:t>Co. Logo /Registration Banner</a:t>
                      </a:r>
                      <a:endParaRPr b="0" i="0" sz="1100" u="none" cap="none" strike="noStrike">
                        <a:solidFill>
                          <a:schemeClr val="dk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34750">
                <a:tc>
                  <a:txBody>
                    <a:bodyPr/>
                    <a:lstStyle/>
                    <a:p>
                      <a:pPr indent="0" lvl="0" marL="0" marR="0" rtl="0" algn="l">
                        <a:lnSpc>
                          <a:spcPct val="100000"/>
                        </a:lnSpc>
                        <a:spcBef>
                          <a:spcPts val="0"/>
                        </a:spcBef>
                        <a:spcAft>
                          <a:spcPts val="0"/>
                        </a:spcAft>
                        <a:buClr>
                          <a:schemeClr val="dk1"/>
                        </a:buClr>
                        <a:buSzPts val="1100"/>
                        <a:buFont typeface="Arial"/>
                        <a:buNone/>
                      </a:pPr>
                      <a:r>
                        <a:rPr lang="en-US" sz="1100" u="none" cap="none" strike="noStrike">
                          <a:latin typeface="Arial"/>
                          <a:ea typeface="Arial"/>
                          <a:cs typeface="Arial"/>
                          <a:sym typeface="Arial"/>
                        </a:rPr>
                        <a:t>Listing in Event Program</a:t>
                      </a:r>
                      <a:endParaRPr b="0" i="0" sz="1100" u="none" cap="none" strike="noStrike">
                        <a:solidFill>
                          <a:schemeClr val="dk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30800">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Arial"/>
                          <a:ea typeface="Arial"/>
                          <a:cs typeface="Arial"/>
                          <a:sym typeface="Arial"/>
                        </a:rPr>
                        <a:t>Logo/ Hyperlink on Website</a:t>
                      </a:r>
                      <a:endParaRPr b="0" i="0" sz="1100" u="none" cap="none" strike="noStrike">
                        <a:solidFill>
                          <a:schemeClr val="dk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07550">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Arial"/>
                          <a:ea typeface="Arial"/>
                          <a:cs typeface="Arial"/>
                          <a:sym typeface="Arial"/>
                        </a:rPr>
                        <a:t>Recognition at Awards Banquet</a:t>
                      </a:r>
                      <a:endParaRPr b="0" i="0" sz="1100" u="none" cap="none" strike="noStrike">
                        <a:solidFill>
                          <a:schemeClr val="dk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34750">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Arial"/>
                          <a:ea typeface="Arial"/>
                          <a:cs typeface="Arial"/>
                          <a:sym typeface="Arial"/>
                        </a:rPr>
                        <a:t>Banner at Silent Auction</a:t>
                      </a:r>
                      <a:endParaRPr b="0" i="0" sz="1100" u="none" cap="none" strike="noStrike">
                        <a:solidFill>
                          <a:schemeClr val="dk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34750">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Arial"/>
                          <a:ea typeface="Arial"/>
                          <a:cs typeface="Arial"/>
                          <a:sym typeface="Arial"/>
                        </a:rPr>
                        <a:t>Sponsor Sign at Awards Banquet</a:t>
                      </a:r>
                      <a:endParaRPr b="0" i="0" sz="1100" u="none" cap="none" strike="noStrike">
                        <a:solidFill>
                          <a:schemeClr val="dk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800"/>
                        <a:buFont typeface="Arial"/>
                        <a:buNone/>
                      </a:pPr>
                      <a:r>
                        <a:rPr b="1" i="0" lang="en-US" sz="800" u="none" cap="none" strike="noStrike">
                          <a:solidFill>
                            <a:srgbClr val="FF0000"/>
                          </a:solidFill>
                          <a:latin typeface="Calibri"/>
                          <a:ea typeface="Calibri"/>
                          <a:cs typeface="Calibri"/>
                          <a:sym typeface="Calibri"/>
                        </a:rPr>
                        <a:t>Awards sponsor</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41550">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Arial"/>
                          <a:ea typeface="Arial"/>
                          <a:cs typeface="Arial"/>
                          <a:sym typeface="Arial"/>
                        </a:rPr>
                        <a:t>Custom Player Gifts for Foursome</a:t>
                      </a:r>
                      <a:endParaRPr b="0" i="0" sz="1100" u="none" cap="none" strike="noStrike">
                        <a:solidFill>
                          <a:schemeClr val="dk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Arial"/>
                        <a:buNone/>
                      </a:pPr>
                      <a:r>
                        <a:rPr b="1" lang="en-US" sz="1200" u="none" cap="none" strike="noStrike">
                          <a:latin typeface="Calibri"/>
                          <a:ea typeface="Calibri"/>
                          <a:cs typeface="Calibri"/>
                          <a:sym typeface="Calibri"/>
                        </a:rPr>
                        <a:t> </a:t>
                      </a:r>
                      <a:endParaRPr b="1" i="0" sz="1200" u="none" cap="none" strike="noStrike">
                        <a:solidFill>
                          <a:srgbClr val="000000"/>
                        </a:solidFill>
                        <a:highlight>
                          <a:srgbClr val="00074C"/>
                        </a:highlight>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34750">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Arial"/>
                          <a:ea typeface="Arial"/>
                          <a:cs typeface="Arial"/>
                          <a:sym typeface="Arial"/>
                        </a:rPr>
                        <a:t>Logo on Player </a:t>
                      </a:r>
                      <a:r>
                        <a:rPr lang="en-US" sz="1100"/>
                        <a:t>Scorecard</a:t>
                      </a:r>
                      <a:endParaRPr b="0" i="0" sz="1100" u="none" cap="none" strike="noStrike">
                        <a:solidFill>
                          <a:schemeClr val="dk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highlight>
                          <a:srgbClr val="00074C"/>
                        </a:highlight>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34750">
                <a:tc>
                  <a:txBody>
                    <a:bodyPr/>
                    <a:lstStyle/>
                    <a:p>
                      <a:pPr indent="0" lvl="0" marL="0" marR="0" rtl="0" algn="l">
                        <a:lnSpc>
                          <a:spcPct val="100000"/>
                        </a:lnSpc>
                        <a:spcBef>
                          <a:spcPts val="0"/>
                        </a:spcBef>
                        <a:spcAft>
                          <a:spcPts val="0"/>
                        </a:spcAft>
                        <a:buClr>
                          <a:schemeClr val="dk1"/>
                        </a:buClr>
                        <a:buSzPts val="1100"/>
                        <a:buFont typeface="Arial"/>
                        <a:buNone/>
                      </a:pPr>
                      <a:r>
                        <a:rPr lang="en-US" sz="1100" u="none" cap="none" strike="noStrike">
                          <a:latin typeface="Arial"/>
                          <a:ea typeface="Arial"/>
                          <a:cs typeface="Arial"/>
                          <a:sym typeface="Arial"/>
                        </a:rPr>
                        <a:t>Listing on Event Website</a:t>
                      </a:r>
                      <a:endParaRPr b="0" i="0" sz="1100" u="none" cap="none" strike="noStrike">
                        <a:solidFill>
                          <a:schemeClr val="dk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21175">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Arial"/>
                          <a:ea typeface="Arial"/>
                          <a:cs typeface="Arial"/>
                          <a:sym typeface="Arial"/>
                        </a:rPr>
                        <a:t>Sponsor Sign-Putting/</a:t>
                      </a:r>
                      <a:r>
                        <a:rPr lang="en-US" sz="1100"/>
                        <a:t>Cornhole</a:t>
                      </a:r>
                      <a:r>
                        <a:rPr lang="en-US" sz="1100" u="none" cap="none" strike="noStrike">
                          <a:latin typeface="Arial"/>
                          <a:ea typeface="Arial"/>
                          <a:cs typeface="Arial"/>
                          <a:sym typeface="Arial"/>
                        </a:rPr>
                        <a:t> </a:t>
                      </a:r>
                      <a:endParaRPr b="0" i="0" sz="1100" u="none" cap="none" strike="noStrike">
                        <a:solidFill>
                          <a:schemeClr val="dk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highlight>
                          <a:srgbClr val="00074C"/>
                        </a:highlight>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70800">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Arial"/>
                          <a:ea typeface="Arial"/>
                          <a:cs typeface="Arial"/>
                          <a:sym typeface="Arial"/>
                        </a:rPr>
                        <a:t>Sign on Tee Box</a:t>
                      </a:r>
                      <a:endParaRPr b="0" i="0" sz="1100" u="none" cap="none" strike="noStrike">
                        <a:solidFill>
                          <a:schemeClr val="dk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800"/>
                        <a:buFont typeface="Arial"/>
                        <a:buNone/>
                      </a:pPr>
                      <a:r>
                        <a:t/>
                      </a:r>
                      <a:endParaRPr b="1" i="0" sz="8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800"/>
                        <a:buFont typeface="Arial"/>
                        <a:buNone/>
                      </a:pPr>
                      <a:r>
                        <a:rPr b="1" lang="en-US" sz="1200">
                          <a:latin typeface="Calibri"/>
                          <a:ea typeface="Calibri"/>
                          <a:cs typeface="Calibri"/>
                          <a:sym typeface="Calibri"/>
                        </a:rPr>
                        <a:t>√</a:t>
                      </a:r>
                      <a:r>
                        <a:rPr b="1" lang="en-US" sz="800" u="none" cap="none" strike="noStrike">
                          <a:latin typeface="Calibri"/>
                          <a:ea typeface="Calibri"/>
                          <a:cs typeface="Calibri"/>
                          <a:sym typeface="Calibri"/>
                        </a:rPr>
                        <a:t> </a:t>
                      </a:r>
                      <a:endParaRPr b="1" i="0" sz="8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800"/>
                        <a:buFont typeface="Arial"/>
                        <a:buNone/>
                      </a:pPr>
                      <a:r>
                        <a:t/>
                      </a:r>
                      <a:endParaRPr b="1" i="0" sz="8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800"/>
                        <a:buFont typeface="Arial"/>
                        <a:buNone/>
                      </a:pPr>
                      <a:r>
                        <a:t/>
                      </a:r>
                      <a:endParaRPr b="1" i="0" sz="800" u="none" cap="none" strike="noStrike">
                        <a:solidFill>
                          <a:srgbClr val="000000"/>
                        </a:solidFill>
                        <a:highlight>
                          <a:srgbClr val="00074C"/>
                        </a:highlight>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800"/>
                        <a:buFont typeface="Arial"/>
                        <a:buNone/>
                      </a:pPr>
                      <a:r>
                        <a:t/>
                      </a:r>
                      <a:endParaRPr b="1" i="0" sz="800" u="none" cap="none" strike="noStrike">
                        <a:solidFill>
                          <a:srgbClr val="000000"/>
                        </a:solidFill>
                        <a:highlight>
                          <a:srgbClr val="00074C"/>
                        </a:highlight>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800"/>
                        <a:buFont typeface="Arial"/>
                        <a:buNone/>
                      </a:pPr>
                      <a:r>
                        <a:t/>
                      </a:r>
                      <a:endParaRPr b="1" i="0" sz="8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800"/>
                        <a:buFont typeface="Arial"/>
                        <a:buNone/>
                      </a:pPr>
                      <a:r>
                        <a:t/>
                      </a:r>
                      <a:endParaRPr b="1" i="0" sz="8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800"/>
                        <a:buFont typeface="Arial"/>
                        <a:buNone/>
                      </a:pPr>
                      <a:r>
                        <a:t/>
                      </a:r>
                      <a:endParaRPr b="1" i="0" sz="8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38975">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Arial"/>
                          <a:ea typeface="Arial"/>
                          <a:cs typeface="Arial"/>
                          <a:sym typeface="Arial"/>
                        </a:rPr>
                        <a:t>Custom logo balls in Golf Packet</a:t>
                      </a:r>
                      <a:endParaRPr b="0" i="0" sz="1100" u="none" cap="none" strike="noStrike">
                        <a:solidFill>
                          <a:schemeClr val="dk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highlight>
                          <a:srgbClr val="00074C"/>
                        </a:highlight>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34750">
                <a:tc>
                  <a:txBody>
                    <a:bodyPr/>
                    <a:lstStyle/>
                    <a:p>
                      <a:pPr indent="0" lvl="0" marL="0" marR="0" rtl="0" algn="l">
                        <a:lnSpc>
                          <a:spcPct val="100000"/>
                        </a:lnSpc>
                        <a:spcBef>
                          <a:spcPts val="0"/>
                        </a:spcBef>
                        <a:spcAft>
                          <a:spcPts val="0"/>
                        </a:spcAft>
                        <a:buClr>
                          <a:srgbClr val="000000"/>
                        </a:buClr>
                        <a:buSzPts val="1100"/>
                        <a:buFont typeface="Arial"/>
                        <a:buNone/>
                      </a:pPr>
                      <a:r>
                        <a:rPr lang="en-US" sz="1100" u="none" cap="none" strike="noStrike">
                          <a:latin typeface="Arial"/>
                          <a:ea typeface="Arial"/>
                          <a:cs typeface="Arial"/>
                          <a:sym typeface="Arial"/>
                        </a:rPr>
                        <a:t>Sign at “Hole-In-One” Tee Box</a:t>
                      </a:r>
                      <a:endParaRPr b="0" i="0" sz="1100" u="none" cap="none" strike="noStrike">
                        <a:solidFill>
                          <a:schemeClr val="dk1"/>
                        </a:solidFill>
                        <a:latin typeface="Arial"/>
                        <a:ea typeface="Arial"/>
                        <a:cs typeface="Arial"/>
                        <a:sym typeface="Arial"/>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US" sz="1200" u="none" cap="none" strike="noStrike">
                          <a:latin typeface="Calibri"/>
                          <a:ea typeface="Calibri"/>
                          <a:cs typeface="Calibri"/>
                          <a:sym typeface="Calibri"/>
                        </a:rPr>
                        <a:t>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highlight>
                          <a:srgbClr val="00074C"/>
                        </a:highlight>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01175">
                <a:tc>
                  <a:txBody>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Arial"/>
                          <a:ea typeface="Arial"/>
                          <a:cs typeface="Arial"/>
                          <a:sym typeface="Arial"/>
                        </a:rPr>
                        <a:t>Sign at Cornhole Tournament </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highlight>
                          <a:srgbClr val="00074C"/>
                        </a:highlight>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200"/>
                        <a:buFont typeface="Calibri"/>
                        <a:buNone/>
                      </a:pPr>
                      <a:r>
                        <a:rPr b="1" lang="en-US" sz="1200">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34750">
                <a:tc>
                  <a:txBody>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Arial"/>
                          <a:ea typeface="Arial"/>
                          <a:cs typeface="Arial"/>
                          <a:sym typeface="Arial"/>
                        </a:rPr>
                        <a:t>Sign </a:t>
                      </a:r>
                      <a:r>
                        <a:rPr lang="en-US" sz="1100"/>
                        <a:t>at putting contest/cornhole </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highlight>
                          <a:srgbClr val="00074C"/>
                        </a:highlight>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000000"/>
                          </a:solidFill>
                          <a:latin typeface="Calibri"/>
                          <a:ea typeface="Calibri"/>
                          <a:cs typeface="Calibri"/>
                          <a:sym typeface="Calibri"/>
                        </a:rPr>
                        <a:t>√</a:t>
                      </a:r>
                      <a:endParaRPr sz="1400" u="none" cap="none" strike="noStrike"/>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txBody>
                  <a:tcPr marT="8850" marB="0" marR="8850" marL="8850"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pic>
        <p:nvPicPr>
          <p:cNvPr id="118" name="Google Shape;118;p4"/>
          <p:cNvPicPr preferRelativeResize="0"/>
          <p:nvPr/>
        </p:nvPicPr>
        <p:blipFill rotWithShape="1">
          <a:blip r:embed="rId3">
            <a:alphaModFix/>
          </a:blip>
          <a:srcRect b="0" l="0" r="0" t="0"/>
          <a:stretch/>
        </p:blipFill>
        <p:spPr>
          <a:xfrm>
            <a:off x="0" y="75140"/>
            <a:ext cx="975303" cy="663861"/>
          </a:xfrm>
          <a:prstGeom prst="rect">
            <a:avLst/>
          </a:prstGeom>
          <a:noFill/>
          <a:ln>
            <a:noFill/>
          </a:ln>
        </p:spPr>
      </p:pic>
      <p:sp>
        <p:nvSpPr>
          <p:cNvPr id="119" name="Google Shape;119;p4"/>
          <p:cNvSpPr txBox="1"/>
          <p:nvPr/>
        </p:nvSpPr>
        <p:spPr>
          <a:xfrm>
            <a:off x="7758250" y="5684650"/>
            <a:ext cx="15174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4"/>
          <p:cNvSpPr txBox="1"/>
          <p:nvPr/>
        </p:nvSpPr>
        <p:spPr>
          <a:xfrm>
            <a:off x="3673875" y="1844900"/>
            <a:ext cx="5371200" cy="3078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FFFF00"/>
              </a:solidFill>
              <a:latin typeface="Arial"/>
              <a:ea typeface="Arial"/>
              <a:cs typeface="Arial"/>
              <a:sym typeface="Arial"/>
            </a:endParaRPr>
          </a:p>
        </p:txBody>
      </p:sp>
      <p:sp>
        <p:nvSpPr>
          <p:cNvPr id="121" name="Google Shape;121;p4"/>
          <p:cNvSpPr txBox="1"/>
          <p:nvPr/>
        </p:nvSpPr>
        <p:spPr>
          <a:xfrm>
            <a:off x="2350675" y="1844900"/>
            <a:ext cx="975300" cy="33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rgbClr val="FFFF00"/>
                </a:solidFill>
                <a:latin typeface="Arial"/>
                <a:ea typeface="Arial"/>
                <a:cs typeface="Arial"/>
                <a:sym typeface="Arial"/>
              </a:rPr>
              <a:t>Available</a:t>
            </a:r>
            <a:endParaRPr b="0" i="0" sz="800" u="none" cap="none" strike="noStrike">
              <a:solidFill>
                <a:srgbClr val="FFFF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5"/>
          <p:cNvSpPr txBox="1"/>
          <p:nvPr>
            <p:ph type="title"/>
          </p:nvPr>
        </p:nvSpPr>
        <p:spPr>
          <a:xfrm>
            <a:off x="1543297" y="221082"/>
            <a:ext cx="7361005" cy="13716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FF0000"/>
              </a:buClr>
              <a:buSzPts val="2800"/>
              <a:buFont typeface="Arial Black"/>
              <a:buNone/>
            </a:pPr>
            <a:r>
              <a:rPr lang="en-US" sz="2800">
                <a:solidFill>
                  <a:srgbClr val="FF0000"/>
                </a:solidFill>
              </a:rPr>
              <a:t>PLATINUM </a:t>
            </a:r>
            <a:r>
              <a:rPr lang="en-US" sz="2800">
                <a:solidFill>
                  <a:srgbClr val="00074C"/>
                </a:solidFill>
              </a:rPr>
              <a:t> SPONSOR BENEFITS</a:t>
            </a:r>
            <a:br>
              <a:rPr lang="en-US" sz="2800">
                <a:solidFill>
                  <a:srgbClr val="00074C"/>
                </a:solidFill>
              </a:rPr>
            </a:br>
            <a:r>
              <a:rPr lang="en-US" sz="2800">
                <a:solidFill>
                  <a:srgbClr val="00074C"/>
                </a:solidFill>
              </a:rPr>
              <a:t>$7,500 </a:t>
            </a:r>
            <a:r>
              <a:rPr lang="en-US" sz="2000">
                <a:solidFill>
                  <a:srgbClr val="FF0000"/>
                </a:solidFill>
              </a:rPr>
              <a:t>(EXCLUSIVE)</a:t>
            </a:r>
            <a:endParaRPr sz="2800">
              <a:solidFill>
                <a:srgbClr val="FF0000"/>
              </a:solidFill>
            </a:endParaRPr>
          </a:p>
        </p:txBody>
      </p:sp>
      <p:sp>
        <p:nvSpPr>
          <p:cNvPr id="127" name="Google Shape;127;p5"/>
          <p:cNvSpPr txBox="1"/>
          <p:nvPr>
            <p:ph idx="1" type="body"/>
          </p:nvPr>
        </p:nvSpPr>
        <p:spPr>
          <a:xfrm>
            <a:off x="457200" y="1771647"/>
            <a:ext cx="8113034" cy="4579726"/>
          </a:xfrm>
          <a:prstGeom prst="rect">
            <a:avLst/>
          </a:prstGeom>
          <a:noFill/>
          <a:ln>
            <a:noFill/>
          </a:ln>
        </p:spPr>
        <p:txBody>
          <a:bodyPr anchorCtr="0" anchor="t" bIns="45700" lIns="91425" spcFirstLastPara="1" rIns="91425" wrap="square" tIns="45700">
            <a:normAutofit fontScale="25000"/>
          </a:bodyPr>
          <a:lstStyle/>
          <a:p>
            <a:pPr indent="0" lvl="0" marL="0" rtl="0" algn="ctr">
              <a:lnSpc>
                <a:spcPct val="100000"/>
              </a:lnSpc>
              <a:spcBef>
                <a:spcPts val="0"/>
              </a:spcBef>
              <a:spcAft>
                <a:spcPts val="0"/>
              </a:spcAft>
              <a:buClr>
                <a:schemeClr val="dk1"/>
              </a:buClr>
              <a:buSzPct val="100000"/>
              <a:buNone/>
            </a:pPr>
            <a:r>
              <a:t/>
            </a:r>
            <a:endParaRPr sz="400">
              <a:solidFill>
                <a:srgbClr val="00074C"/>
              </a:solidFill>
            </a:endParaRPr>
          </a:p>
          <a:p>
            <a:pPr indent="-285750" lvl="0" marL="285750" rtl="0" algn="l">
              <a:lnSpc>
                <a:spcPct val="120000"/>
              </a:lnSpc>
              <a:spcBef>
                <a:spcPts val="920"/>
              </a:spcBef>
              <a:spcAft>
                <a:spcPts val="0"/>
              </a:spcAft>
              <a:buClr>
                <a:schemeClr val="dk1"/>
              </a:buClr>
              <a:buSzPct val="100000"/>
              <a:buFont typeface="Arial"/>
              <a:buChar char="•"/>
            </a:pPr>
            <a:r>
              <a:rPr lang="en-US" sz="6400"/>
              <a:t>Complimentary Foursome (</a:t>
            </a:r>
            <a:r>
              <a:rPr lang="en-US" sz="6400">
                <a:solidFill>
                  <a:srgbClr val="FF0000"/>
                </a:solidFill>
              </a:rPr>
              <a:t>2</a:t>
            </a:r>
            <a:r>
              <a:rPr lang="en-US" sz="6400"/>
              <a:t>)</a:t>
            </a:r>
            <a:endParaRPr/>
          </a:p>
          <a:p>
            <a:pPr indent="-285750" lvl="0" marL="285750" rtl="0" algn="l">
              <a:lnSpc>
                <a:spcPct val="120000"/>
              </a:lnSpc>
              <a:spcBef>
                <a:spcPts val="920"/>
              </a:spcBef>
              <a:spcAft>
                <a:spcPts val="0"/>
              </a:spcAft>
              <a:buClr>
                <a:schemeClr val="dk1"/>
              </a:buClr>
              <a:buSzPct val="100000"/>
              <a:buFont typeface="Arial"/>
              <a:buChar char="•"/>
            </a:pPr>
            <a:r>
              <a:rPr lang="en-US" sz="6400"/>
              <a:t>Exclusive Name/Logo banner at registration area and in tent area </a:t>
            </a:r>
            <a:endParaRPr/>
          </a:p>
          <a:p>
            <a:pPr indent="-285750" lvl="0" marL="285750" rtl="0" algn="l">
              <a:lnSpc>
                <a:spcPct val="120000"/>
              </a:lnSpc>
              <a:spcBef>
                <a:spcPts val="920"/>
              </a:spcBef>
              <a:spcAft>
                <a:spcPts val="0"/>
              </a:spcAft>
              <a:buClr>
                <a:schemeClr val="dk1"/>
              </a:buClr>
              <a:buSzPct val="100000"/>
              <a:buFont typeface="Arial"/>
              <a:buChar char="•"/>
            </a:pPr>
            <a:r>
              <a:rPr lang="en-US" sz="6400"/>
              <a:t>Recognition at Awards Banquet</a:t>
            </a:r>
            <a:endParaRPr/>
          </a:p>
          <a:p>
            <a:pPr indent="-285750" lvl="0" marL="285750" rtl="0" algn="l">
              <a:lnSpc>
                <a:spcPct val="120000"/>
              </a:lnSpc>
              <a:spcBef>
                <a:spcPts val="920"/>
              </a:spcBef>
              <a:spcAft>
                <a:spcPts val="0"/>
              </a:spcAft>
              <a:buClr>
                <a:schemeClr val="dk1"/>
              </a:buClr>
              <a:buSzPct val="100000"/>
              <a:buFont typeface="Arial"/>
              <a:buChar char="•"/>
            </a:pPr>
            <a:r>
              <a:rPr lang="en-US" sz="6400"/>
              <a:t>Logo with Hyperlink to Company Website on WARRIORS SOAR Website</a:t>
            </a:r>
            <a:endParaRPr/>
          </a:p>
          <a:p>
            <a:pPr indent="-285750" lvl="0" marL="285750" rtl="0" algn="l">
              <a:lnSpc>
                <a:spcPct val="120000"/>
              </a:lnSpc>
              <a:spcBef>
                <a:spcPts val="920"/>
              </a:spcBef>
              <a:spcAft>
                <a:spcPts val="0"/>
              </a:spcAft>
              <a:buClr>
                <a:schemeClr val="dk1"/>
              </a:buClr>
              <a:buSzPct val="100000"/>
              <a:buFont typeface="Arial"/>
              <a:buChar char="•"/>
            </a:pPr>
            <a:r>
              <a:rPr lang="en-US" sz="6400"/>
              <a:t>Logo/Listing in Event Program</a:t>
            </a:r>
            <a:endParaRPr/>
          </a:p>
          <a:p>
            <a:pPr indent="0" lvl="0" marL="0" rtl="0" algn="l">
              <a:lnSpc>
                <a:spcPct val="120000"/>
              </a:lnSpc>
              <a:spcBef>
                <a:spcPts val="920"/>
              </a:spcBef>
              <a:spcAft>
                <a:spcPts val="0"/>
              </a:spcAft>
              <a:buClr>
                <a:schemeClr val="dk1"/>
              </a:buClr>
              <a:buSzPct val="100000"/>
              <a:buNone/>
            </a:pPr>
            <a:r>
              <a:t/>
            </a:r>
            <a:endParaRPr sz="6400"/>
          </a:p>
          <a:p>
            <a:pPr indent="-285750" lvl="0" marL="285750" rtl="0" algn="l">
              <a:lnSpc>
                <a:spcPct val="120000"/>
              </a:lnSpc>
              <a:spcBef>
                <a:spcPts val="920"/>
              </a:spcBef>
              <a:spcAft>
                <a:spcPts val="0"/>
              </a:spcAft>
              <a:buClr>
                <a:srgbClr val="FF0000"/>
              </a:buClr>
              <a:buSzPct val="100000"/>
              <a:buFont typeface="Arial"/>
              <a:buChar char="•"/>
            </a:pPr>
            <a:r>
              <a:rPr lang="en-US" sz="6400">
                <a:solidFill>
                  <a:srgbClr val="FF0000"/>
                </a:solidFill>
              </a:rPr>
              <a:t>Exclusive Name/Logo sponsorship on WARRIORS SOAR Welcome Banner</a:t>
            </a:r>
            <a:endParaRPr/>
          </a:p>
          <a:p>
            <a:pPr indent="-285750" lvl="0" marL="285750" rtl="0" algn="l">
              <a:lnSpc>
                <a:spcPct val="120000"/>
              </a:lnSpc>
              <a:spcBef>
                <a:spcPts val="920"/>
              </a:spcBef>
              <a:spcAft>
                <a:spcPts val="0"/>
              </a:spcAft>
              <a:buClr>
                <a:srgbClr val="FF0000"/>
              </a:buClr>
              <a:buSzPct val="100000"/>
              <a:buFont typeface="Arial"/>
              <a:buChar char="•"/>
            </a:pPr>
            <a:r>
              <a:rPr lang="en-US" sz="6400">
                <a:solidFill>
                  <a:srgbClr val="FF0000"/>
                </a:solidFill>
              </a:rPr>
              <a:t>Logo on every Golf Cart Name Plate </a:t>
            </a:r>
            <a:endParaRPr/>
          </a:p>
          <a:p>
            <a:pPr indent="-285750" lvl="0" marL="285750" rtl="0" algn="l">
              <a:lnSpc>
                <a:spcPct val="120000"/>
              </a:lnSpc>
              <a:spcBef>
                <a:spcPts val="920"/>
              </a:spcBef>
              <a:spcAft>
                <a:spcPts val="0"/>
              </a:spcAft>
              <a:buClr>
                <a:srgbClr val="FF0000"/>
              </a:buClr>
              <a:buSzPct val="100000"/>
              <a:buFont typeface="Arial"/>
              <a:buChar char="•"/>
            </a:pPr>
            <a:r>
              <a:rPr lang="en-US" sz="6400">
                <a:solidFill>
                  <a:srgbClr val="FF0000"/>
                </a:solidFill>
              </a:rPr>
              <a:t>Custom Player Gifts with Foursome</a:t>
            </a:r>
            <a:endParaRPr/>
          </a:p>
          <a:p>
            <a:pPr indent="0" lvl="0" marL="457200" rtl="0" algn="l">
              <a:lnSpc>
                <a:spcPct val="120000"/>
              </a:lnSpc>
              <a:spcBef>
                <a:spcPts val="920"/>
              </a:spcBef>
              <a:spcAft>
                <a:spcPts val="0"/>
              </a:spcAft>
              <a:buNone/>
            </a:pPr>
            <a:r>
              <a:t/>
            </a:r>
            <a:endParaRPr/>
          </a:p>
          <a:p>
            <a:pPr indent="0" lvl="0" marL="0" rtl="0" algn="l">
              <a:lnSpc>
                <a:spcPct val="100000"/>
              </a:lnSpc>
              <a:spcBef>
                <a:spcPts val="690"/>
              </a:spcBef>
              <a:spcAft>
                <a:spcPts val="0"/>
              </a:spcAft>
              <a:buClr>
                <a:schemeClr val="dk1"/>
              </a:buClr>
              <a:buSzPct val="100000"/>
              <a:buNone/>
            </a:pPr>
            <a:r>
              <a:t/>
            </a:r>
            <a:endParaRPr sz="1800"/>
          </a:p>
          <a:p>
            <a:pPr indent="-257175" lvl="0" marL="285750" rtl="0" algn="l">
              <a:lnSpc>
                <a:spcPct val="100000"/>
              </a:lnSpc>
              <a:spcBef>
                <a:spcPts val="690"/>
              </a:spcBef>
              <a:spcAft>
                <a:spcPts val="0"/>
              </a:spcAft>
              <a:buClr>
                <a:schemeClr val="dk1"/>
              </a:buClr>
              <a:buSzPct val="100000"/>
              <a:buFont typeface="Arial"/>
              <a:buNone/>
            </a:pPr>
            <a:r>
              <a:t/>
            </a:r>
            <a:endParaRPr sz="1800"/>
          </a:p>
          <a:p>
            <a:pPr indent="0" lvl="0" marL="0" rtl="0" algn="l">
              <a:lnSpc>
                <a:spcPct val="100000"/>
              </a:lnSpc>
              <a:spcBef>
                <a:spcPts val="700"/>
              </a:spcBef>
              <a:spcAft>
                <a:spcPts val="0"/>
              </a:spcAft>
              <a:buClr>
                <a:schemeClr val="dk1"/>
              </a:buClr>
              <a:buSzPct val="100000"/>
              <a:buNone/>
            </a:pPr>
            <a:r>
              <a:rPr lang="en-US"/>
              <a:t>	</a:t>
            </a:r>
            <a:endParaRPr/>
          </a:p>
        </p:txBody>
      </p:sp>
      <p:sp>
        <p:nvSpPr>
          <p:cNvPr id="128" name="Google Shape;128;p5"/>
          <p:cNvSpPr txBox="1"/>
          <p:nvPr>
            <p:ph idx="11" type="ftr"/>
          </p:nvPr>
        </p:nvSpPr>
        <p:spPr>
          <a:xfrm>
            <a:off x="0" y="6493226"/>
            <a:ext cx="9144000" cy="356819"/>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400"/>
              <a:buNone/>
            </a:pPr>
            <a:r>
              <a:rPr lang="en-US" sz="900"/>
              <a:t>All Rights Reserved © WARRIORS SOAR, Inc. 2017-2024 is a Non-Profit 501(c)3 Organization   </a:t>
            </a:r>
            <a:endParaRPr/>
          </a:p>
        </p:txBody>
      </p:sp>
      <p:sp>
        <p:nvSpPr>
          <p:cNvPr id="129" name="Google Shape;129;p5"/>
          <p:cNvSpPr txBox="1"/>
          <p:nvPr>
            <p:ph idx="12" type="sldNum"/>
          </p:nvPr>
        </p:nvSpPr>
        <p:spPr>
          <a:xfrm>
            <a:off x="8234710" y="6513170"/>
            <a:ext cx="742297" cy="342369"/>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800"/>
              <a:buNone/>
            </a:pPr>
            <a:fld id="{00000000-1234-1234-1234-123412341234}" type="slidenum">
              <a:rPr lang="en-US">
                <a:solidFill>
                  <a:srgbClr val="FF0000"/>
                </a:solidFill>
              </a:rPr>
              <a:t>‹#›</a:t>
            </a:fld>
            <a:endParaRPr>
              <a:solidFill>
                <a:srgbClr val="FF0000"/>
              </a:solidFill>
            </a:endParaRPr>
          </a:p>
        </p:txBody>
      </p:sp>
      <p:pic>
        <p:nvPicPr>
          <p:cNvPr id="130" name="Google Shape;130;p5"/>
          <p:cNvPicPr preferRelativeResize="0"/>
          <p:nvPr/>
        </p:nvPicPr>
        <p:blipFill rotWithShape="1">
          <a:blip r:embed="rId3">
            <a:alphaModFix/>
          </a:blip>
          <a:srcRect b="0" l="0" r="0" t="0"/>
          <a:stretch/>
        </p:blipFill>
        <p:spPr>
          <a:xfrm>
            <a:off x="40466" y="10218"/>
            <a:ext cx="1502831" cy="102293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6"/>
          <p:cNvSpPr txBox="1"/>
          <p:nvPr>
            <p:ph type="title"/>
          </p:nvPr>
        </p:nvSpPr>
        <p:spPr>
          <a:xfrm>
            <a:off x="1543296" y="221082"/>
            <a:ext cx="7026937" cy="13716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FF0000"/>
              </a:buClr>
              <a:buSzPts val="2800"/>
              <a:buFont typeface="Arial Black"/>
              <a:buNone/>
            </a:pPr>
            <a:r>
              <a:rPr lang="en-US" sz="2800">
                <a:solidFill>
                  <a:srgbClr val="FF0000"/>
                </a:solidFill>
              </a:rPr>
              <a:t>DIAMOND </a:t>
            </a:r>
            <a:r>
              <a:rPr lang="en-US" sz="2800">
                <a:solidFill>
                  <a:srgbClr val="00074C"/>
                </a:solidFill>
              </a:rPr>
              <a:t>SPONSOR BENEFITS</a:t>
            </a:r>
            <a:br>
              <a:rPr lang="en-US" sz="2800">
                <a:solidFill>
                  <a:srgbClr val="00074C"/>
                </a:solidFill>
              </a:rPr>
            </a:br>
            <a:r>
              <a:rPr lang="en-US" sz="2800">
                <a:solidFill>
                  <a:srgbClr val="00074C"/>
                </a:solidFill>
              </a:rPr>
              <a:t>$5,000 </a:t>
            </a:r>
            <a:endParaRPr sz="2000">
              <a:solidFill>
                <a:srgbClr val="FF0000"/>
              </a:solidFill>
            </a:endParaRPr>
          </a:p>
          <a:p>
            <a:pPr indent="0" lvl="0" marL="0" rtl="0" algn="ctr">
              <a:lnSpc>
                <a:spcPct val="100000"/>
              </a:lnSpc>
              <a:spcBef>
                <a:spcPts val="0"/>
              </a:spcBef>
              <a:spcAft>
                <a:spcPts val="0"/>
              </a:spcAft>
              <a:buClr>
                <a:srgbClr val="FF0000"/>
              </a:buClr>
              <a:buSzPts val="2800"/>
              <a:buFont typeface="Arial Black"/>
              <a:buNone/>
            </a:pPr>
            <a:r>
              <a:t/>
            </a:r>
            <a:endParaRPr sz="2000">
              <a:solidFill>
                <a:srgbClr val="FF0000"/>
              </a:solidFill>
            </a:endParaRPr>
          </a:p>
        </p:txBody>
      </p:sp>
      <p:sp>
        <p:nvSpPr>
          <p:cNvPr id="136" name="Google Shape;136;p6"/>
          <p:cNvSpPr txBox="1"/>
          <p:nvPr>
            <p:ph idx="1" type="body"/>
          </p:nvPr>
        </p:nvSpPr>
        <p:spPr>
          <a:xfrm>
            <a:off x="457200" y="1959429"/>
            <a:ext cx="8113034" cy="4166734"/>
          </a:xfrm>
          <a:prstGeom prst="rect">
            <a:avLst/>
          </a:prstGeom>
          <a:noFill/>
          <a:ln>
            <a:noFill/>
          </a:ln>
        </p:spPr>
        <p:txBody>
          <a:bodyPr anchorCtr="0" anchor="t" bIns="45700" lIns="91425" spcFirstLastPara="1" rIns="91425" wrap="square" tIns="45700">
            <a:normAutofit fontScale="25000" lnSpcReduction="20000"/>
          </a:bodyPr>
          <a:lstStyle/>
          <a:p>
            <a:pPr indent="0" lvl="0" marL="0" rtl="0" algn="ctr">
              <a:lnSpc>
                <a:spcPct val="100000"/>
              </a:lnSpc>
              <a:spcBef>
                <a:spcPts val="0"/>
              </a:spcBef>
              <a:spcAft>
                <a:spcPts val="0"/>
              </a:spcAft>
              <a:buClr>
                <a:schemeClr val="dk1"/>
              </a:buClr>
              <a:buSzPct val="100000"/>
              <a:buNone/>
            </a:pPr>
            <a:r>
              <a:t/>
            </a:r>
            <a:endParaRPr sz="6400">
              <a:solidFill>
                <a:srgbClr val="FF0000"/>
              </a:solidFill>
            </a:endParaRPr>
          </a:p>
          <a:p>
            <a:pPr indent="-285750" lvl="0" marL="285750" rtl="0" algn="l">
              <a:lnSpc>
                <a:spcPct val="120000"/>
              </a:lnSpc>
              <a:spcBef>
                <a:spcPts val="920"/>
              </a:spcBef>
              <a:spcAft>
                <a:spcPts val="0"/>
              </a:spcAft>
              <a:buClr>
                <a:schemeClr val="dk1"/>
              </a:buClr>
              <a:buSzPct val="100000"/>
              <a:buFont typeface="Arial"/>
              <a:buChar char="•"/>
            </a:pPr>
            <a:r>
              <a:rPr lang="en-US" sz="6400"/>
              <a:t>Complimentary Foursome (</a:t>
            </a:r>
            <a:r>
              <a:rPr lang="en-US" sz="6400">
                <a:solidFill>
                  <a:srgbClr val="FF0000"/>
                </a:solidFill>
              </a:rPr>
              <a:t>1</a:t>
            </a:r>
            <a:r>
              <a:rPr lang="en-US" sz="6400"/>
              <a:t>)</a:t>
            </a:r>
            <a:endParaRPr/>
          </a:p>
          <a:p>
            <a:pPr indent="-285750" lvl="0" marL="285750" rtl="0" algn="l">
              <a:lnSpc>
                <a:spcPct val="120000"/>
              </a:lnSpc>
              <a:spcBef>
                <a:spcPts val="920"/>
              </a:spcBef>
              <a:spcAft>
                <a:spcPts val="0"/>
              </a:spcAft>
              <a:buClr>
                <a:schemeClr val="dk1"/>
              </a:buClr>
              <a:buSzPct val="100000"/>
              <a:buFont typeface="Arial"/>
              <a:buChar char="•"/>
            </a:pPr>
            <a:r>
              <a:rPr lang="en-US" sz="6400"/>
              <a:t>Name/Logo on banner with Premium Sponsors Only</a:t>
            </a:r>
            <a:endParaRPr/>
          </a:p>
          <a:p>
            <a:pPr indent="-285750" lvl="0" marL="285750" rtl="0" algn="l">
              <a:lnSpc>
                <a:spcPct val="120000"/>
              </a:lnSpc>
              <a:spcBef>
                <a:spcPts val="920"/>
              </a:spcBef>
              <a:spcAft>
                <a:spcPts val="0"/>
              </a:spcAft>
              <a:buClr>
                <a:schemeClr val="dk1"/>
              </a:buClr>
              <a:buSzPct val="100000"/>
              <a:buFont typeface="Arial"/>
              <a:buChar char="•"/>
            </a:pPr>
            <a:r>
              <a:rPr lang="en-US" sz="6400"/>
              <a:t>Recognition at Awards Banquet</a:t>
            </a:r>
            <a:endParaRPr/>
          </a:p>
          <a:p>
            <a:pPr indent="-285750" lvl="0" marL="285750" rtl="0" algn="l">
              <a:lnSpc>
                <a:spcPct val="120000"/>
              </a:lnSpc>
              <a:spcBef>
                <a:spcPts val="920"/>
              </a:spcBef>
              <a:spcAft>
                <a:spcPts val="0"/>
              </a:spcAft>
              <a:buClr>
                <a:schemeClr val="dk1"/>
              </a:buClr>
              <a:buSzPct val="100000"/>
              <a:buFont typeface="Arial"/>
              <a:buChar char="•"/>
            </a:pPr>
            <a:r>
              <a:rPr lang="en-US" sz="6400"/>
              <a:t>Logo with Hyperlink to Company Website on WARRIORS SOAR Website</a:t>
            </a:r>
            <a:endParaRPr/>
          </a:p>
          <a:p>
            <a:pPr indent="-285750" lvl="0" marL="285750" rtl="0" algn="l">
              <a:lnSpc>
                <a:spcPct val="120000"/>
              </a:lnSpc>
              <a:spcBef>
                <a:spcPts val="920"/>
              </a:spcBef>
              <a:spcAft>
                <a:spcPts val="0"/>
              </a:spcAft>
              <a:buClr>
                <a:schemeClr val="dk1"/>
              </a:buClr>
              <a:buSzPct val="100000"/>
              <a:buFont typeface="Arial"/>
              <a:buChar char="•"/>
            </a:pPr>
            <a:r>
              <a:rPr lang="en-US" sz="6400"/>
              <a:t>Logo/Listing in Event Program</a:t>
            </a:r>
            <a:endParaRPr/>
          </a:p>
          <a:p>
            <a:pPr indent="-184150" lvl="0" marL="285750" rtl="0" algn="l">
              <a:lnSpc>
                <a:spcPct val="120000"/>
              </a:lnSpc>
              <a:spcBef>
                <a:spcPts val="920"/>
              </a:spcBef>
              <a:spcAft>
                <a:spcPts val="0"/>
              </a:spcAft>
              <a:buClr>
                <a:schemeClr val="dk1"/>
              </a:buClr>
              <a:buSzPct val="100000"/>
              <a:buFont typeface="Arial"/>
              <a:buNone/>
            </a:pPr>
            <a:r>
              <a:t/>
            </a:r>
            <a:endParaRPr sz="6400"/>
          </a:p>
          <a:p>
            <a:pPr indent="-285750" lvl="0" marL="285750" rtl="0" algn="l">
              <a:lnSpc>
                <a:spcPct val="120000"/>
              </a:lnSpc>
              <a:spcBef>
                <a:spcPts val="920"/>
              </a:spcBef>
              <a:spcAft>
                <a:spcPts val="0"/>
              </a:spcAft>
              <a:buClr>
                <a:srgbClr val="FF0000"/>
              </a:buClr>
              <a:buSzPct val="100000"/>
              <a:buFont typeface="Arial"/>
              <a:buChar char="•"/>
            </a:pPr>
            <a:r>
              <a:rPr lang="en-US" sz="6400">
                <a:solidFill>
                  <a:srgbClr val="FF0000"/>
                </a:solidFill>
              </a:rPr>
              <a:t>Tent Area Signage with Company Logo</a:t>
            </a:r>
            <a:endParaRPr/>
          </a:p>
          <a:p>
            <a:pPr indent="-285750" lvl="0" marL="285750" rtl="0" algn="l">
              <a:lnSpc>
                <a:spcPct val="120000"/>
              </a:lnSpc>
              <a:spcBef>
                <a:spcPts val="920"/>
              </a:spcBef>
              <a:spcAft>
                <a:spcPts val="0"/>
              </a:spcAft>
              <a:buClr>
                <a:srgbClr val="FF0000"/>
              </a:buClr>
              <a:buSzPct val="100000"/>
              <a:buFont typeface="Arial"/>
              <a:buChar char="•"/>
            </a:pPr>
            <a:r>
              <a:rPr lang="en-US" sz="6400">
                <a:solidFill>
                  <a:srgbClr val="FF0000"/>
                </a:solidFill>
              </a:rPr>
              <a:t>Custom Player Gifts with Foursome</a:t>
            </a:r>
            <a:endParaRPr/>
          </a:p>
          <a:p>
            <a:pPr indent="0" lvl="0" marL="457200" rtl="0" algn="l">
              <a:lnSpc>
                <a:spcPct val="120000"/>
              </a:lnSpc>
              <a:spcBef>
                <a:spcPts val="920"/>
              </a:spcBef>
              <a:spcAft>
                <a:spcPts val="0"/>
              </a:spcAft>
              <a:buNone/>
            </a:pPr>
            <a:r>
              <a:t/>
            </a:r>
            <a:endParaRPr/>
          </a:p>
          <a:p>
            <a:pPr indent="-257175" lvl="0" marL="285750" rtl="0" algn="l">
              <a:lnSpc>
                <a:spcPct val="100000"/>
              </a:lnSpc>
              <a:spcBef>
                <a:spcPts val="690"/>
              </a:spcBef>
              <a:spcAft>
                <a:spcPts val="0"/>
              </a:spcAft>
              <a:buClr>
                <a:schemeClr val="dk1"/>
              </a:buClr>
              <a:buSzPct val="100000"/>
              <a:buFont typeface="Arial"/>
              <a:buNone/>
            </a:pPr>
            <a:r>
              <a:t/>
            </a:r>
            <a:endParaRPr sz="1800"/>
          </a:p>
          <a:p>
            <a:pPr indent="-257175" lvl="0" marL="285750" rtl="0" algn="l">
              <a:lnSpc>
                <a:spcPct val="100000"/>
              </a:lnSpc>
              <a:spcBef>
                <a:spcPts val="690"/>
              </a:spcBef>
              <a:spcAft>
                <a:spcPts val="0"/>
              </a:spcAft>
              <a:buClr>
                <a:schemeClr val="dk1"/>
              </a:buClr>
              <a:buSzPct val="100000"/>
              <a:buFont typeface="Arial"/>
              <a:buNone/>
            </a:pPr>
            <a:r>
              <a:t/>
            </a:r>
            <a:endParaRPr sz="1800"/>
          </a:p>
          <a:p>
            <a:pPr indent="-257175" lvl="0" marL="285750" rtl="0" algn="l">
              <a:lnSpc>
                <a:spcPct val="100000"/>
              </a:lnSpc>
              <a:spcBef>
                <a:spcPts val="690"/>
              </a:spcBef>
              <a:spcAft>
                <a:spcPts val="0"/>
              </a:spcAft>
              <a:buClr>
                <a:schemeClr val="dk1"/>
              </a:buClr>
              <a:buSzPct val="100000"/>
              <a:buFont typeface="Arial"/>
              <a:buNone/>
            </a:pPr>
            <a:r>
              <a:t/>
            </a:r>
            <a:endParaRPr sz="1800"/>
          </a:p>
          <a:p>
            <a:pPr indent="0" lvl="0" marL="0" rtl="0" algn="l">
              <a:lnSpc>
                <a:spcPct val="100000"/>
              </a:lnSpc>
              <a:spcBef>
                <a:spcPts val="700"/>
              </a:spcBef>
              <a:spcAft>
                <a:spcPts val="0"/>
              </a:spcAft>
              <a:buClr>
                <a:schemeClr val="dk1"/>
              </a:buClr>
              <a:buSzPct val="100000"/>
              <a:buNone/>
            </a:pPr>
            <a:r>
              <a:rPr lang="en-US"/>
              <a:t>	</a:t>
            </a:r>
            <a:endParaRPr/>
          </a:p>
        </p:txBody>
      </p:sp>
      <p:sp>
        <p:nvSpPr>
          <p:cNvPr id="137" name="Google Shape;137;p6"/>
          <p:cNvSpPr txBox="1"/>
          <p:nvPr>
            <p:ph idx="11" type="ftr"/>
          </p:nvPr>
        </p:nvSpPr>
        <p:spPr>
          <a:xfrm>
            <a:off x="0" y="6502312"/>
            <a:ext cx="9144000" cy="356819"/>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400"/>
              <a:buNone/>
            </a:pPr>
            <a:r>
              <a:rPr lang="en-US" sz="900"/>
              <a:t>All Rights Reserved © WARRIORS SOAR, Inc. 2017-2024 is a Non-Profit 501(c)3 Organization   </a:t>
            </a:r>
            <a:endParaRPr/>
          </a:p>
        </p:txBody>
      </p:sp>
      <p:sp>
        <p:nvSpPr>
          <p:cNvPr id="138" name="Google Shape;138;p6"/>
          <p:cNvSpPr txBox="1"/>
          <p:nvPr>
            <p:ph idx="12" type="sldNum"/>
          </p:nvPr>
        </p:nvSpPr>
        <p:spPr>
          <a:xfrm>
            <a:off x="8199085" y="6526062"/>
            <a:ext cx="742297" cy="342369"/>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800"/>
              <a:buNone/>
            </a:pPr>
            <a:fld id="{00000000-1234-1234-1234-123412341234}" type="slidenum">
              <a:rPr lang="en-US">
                <a:solidFill>
                  <a:srgbClr val="FF0000"/>
                </a:solidFill>
              </a:rPr>
              <a:t>‹#›</a:t>
            </a:fld>
            <a:endParaRPr>
              <a:solidFill>
                <a:srgbClr val="FF0000"/>
              </a:solidFill>
            </a:endParaRPr>
          </a:p>
        </p:txBody>
      </p:sp>
      <p:pic>
        <p:nvPicPr>
          <p:cNvPr id="139" name="Google Shape;139;p6"/>
          <p:cNvPicPr preferRelativeResize="0"/>
          <p:nvPr/>
        </p:nvPicPr>
        <p:blipFill rotWithShape="1">
          <a:blip r:embed="rId3">
            <a:alphaModFix/>
          </a:blip>
          <a:srcRect b="0" l="0" r="0" t="0"/>
          <a:stretch/>
        </p:blipFill>
        <p:spPr>
          <a:xfrm>
            <a:off x="40466" y="10218"/>
            <a:ext cx="1502831" cy="102293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7"/>
          <p:cNvSpPr txBox="1"/>
          <p:nvPr>
            <p:ph type="title"/>
          </p:nvPr>
        </p:nvSpPr>
        <p:spPr>
          <a:xfrm>
            <a:off x="1543296" y="221082"/>
            <a:ext cx="7026937" cy="13716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FF0000"/>
              </a:buClr>
              <a:buSzPts val="2800"/>
              <a:buFont typeface="Arial Black"/>
              <a:buNone/>
            </a:pPr>
            <a:r>
              <a:rPr lang="en-US" sz="2800">
                <a:solidFill>
                  <a:srgbClr val="FF0000"/>
                </a:solidFill>
              </a:rPr>
              <a:t>GOLD</a:t>
            </a:r>
            <a:r>
              <a:rPr lang="en-US" sz="2800">
                <a:solidFill>
                  <a:srgbClr val="00074C"/>
                </a:solidFill>
              </a:rPr>
              <a:t> SPONSOR BENEFITS</a:t>
            </a:r>
            <a:br>
              <a:rPr lang="en-US" sz="2800">
                <a:solidFill>
                  <a:srgbClr val="00074C"/>
                </a:solidFill>
              </a:rPr>
            </a:br>
            <a:r>
              <a:rPr lang="en-US" sz="2800">
                <a:solidFill>
                  <a:srgbClr val="00074C"/>
                </a:solidFill>
              </a:rPr>
              <a:t>$2,500 </a:t>
            </a:r>
            <a:endParaRPr sz="2000">
              <a:solidFill>
                <a:srgbClr val="FF0000"/>
              </a:solidFill>
            </a:endParaRPr>
          </a:p>
          <a:p>
            <a:pPr indent="0" lvl="0" marL="0" rtl="0" algn="ctr">
              <a:lnSpc>
                <a:spcPct val="100000"/>
              </a:lnSpc>
              <a:spcBef>
                <a:spcPts val="0"/>
              </a:spcBef>
              <a:spcAft>
                <a:spcPts val="0"/>
              </a:spcAft>
              <a:buClr>
                <a:srgbClr val="FF0000"/>
              </a:buClr>
              <a:buSzPts val="2800"/>
              <a:buFont typeface="Arial Black"/>
              <a:buNone/>
            </a:pPr>
            <a:r>
              <a:t/>
            </a:r>
            <a:endParaRPr sz="2000">
              <a:solidFill>
                <a:srgbClr val="FF0000"/>
              </a:solidFill>
            </a:endParaRPr>
          </a:p>
        </p:txBody>
      </p:sp>
      <p:sp>
        <p:nvSpPr>
          <p:cNvPr id="145" name="Google Shape;145;p7"/>
          <p:cNvSpPr txBox="1"/>
          <p:nvPr>
            <p:ph idx="1" type="body"/>
          </p:nvPr>
        </p:nvSpPr>
        <p:spPr>
          <a:xfrm>
            <a:off x="457200" y="1995055"/>
            <a:ext cx="8113034" cy="4131108"/>
          </a:xfrm>
          <a:prstGeom prst="rect">
            <a:avLst/>
          </a:prstGeom>
          <a:noFill/>
          <a:ln>
            <a:noFill/>
          </a:ln>
        </p:spPr>
        <p:txBody>
          <a:bodyPr anchorCtr="0" anchor="t" bIns="45700" lIns="91425" spcFirstLastPara="1" rIns="91425" wrap="square" tIns="45700">
            <a:normAutofit fontScale="25000" lnSpcReduction="10000"/>
          </a:bodyPr>
          <a:lstStyle/>
          <a:p>
            <a:pPr indent="0" lvl="0" marL="0" rtl="0" algn="ctr">
              <a:lnSpc>
                <a:spcPct val="100000"/>
              </a:lnSpc>
              <a:spcBef>
                <a:spcPts val="0"/>
              </a:spcBef>
              <a:spcAft>
                <a:spcPts val="0"/>
              </a:spcAft>
              <a:buClr>
                <a:schemeClr val="dk1"/>
              </a:buClr>
              <a:buSzPct val="100000"/>
              <a:buNone/>
            </a:pPr>
            <a:r>
              <a:t/>
            </a:r>
            <a:endParaRPr b="0" sz="2800">
              <a:solidFill>
                <a:srgbClr val="FF0000"/>
              </a:solidFill>
            </a:endParaRPr>
          </a:p>
          <a:p>
            <a:pPr indent="0" lvl="0" marL="457200" rtl="0" algn="l">
              <a:lnSpc>
                <a:spcPct val="120000"/>
              </a:lnSpc>
              <a:spcBef>
                <a:spcPts val="920"/>
              </a:spcBef>
              <a:spcAft>
                <a:spcPts val="0"/>
              </a:spcAft>
              <a:buNone/>
            </a:pPr>
            <a:r>
              <a:t/>
            </a:r>
            <a:endParaRPr/>
          </a:p>
          <a:p>
            <a:pPr indent="-330200" lvl="0" marL="457200" rtl="0" algn="l">
              <a:lnSpc>
                <a:spcPct val="120000"/>
              </a:lnSpc>
              <a:spcBef>
                <a:spcPts val="920"/>
              </a:spcBef>
              <a:spcAft>
                <a:spcPts val="0"/>
              </a:spcAft>
              <a:buSzPct val="100000"/>
              <a:buChar char="•"/>
            </a:pPr>
            <a:r>
              <a:rPr lang="en-US" sz="6400"/>
              <a:t>Complimentary Foursome (</a:t>
            </a:r>
            <a:r>
              <a:rPr lang="en-US" sz="6400">
                <a:solidFill>
                  <a:srgbClr val="FF0000"/>
                </a:solidFill>
              </a:rPr>
              <a:t>1</a:t>
            </a:r>
            <a:r>
              <a:rPr lang="en-US" sz="6400"/>
              <a:t>)</a:t>
            </a:r>
            <a:endParaRPr sz="6400"/>
          </a:p>
          <a:p>
            <a:pPr indent="-285750" lvl="0" marL="285750" rtl="0" algn="l">
              <a:lnSpc>
                <a:spcPct val="120000"/>
              </a:lnSpc>
              <a:spcBef>
                <a:spcPts val="920"/>
              </a:spcBef>
              <a:spcAft>
                <a:spcPts val="0"/>
              </a:spcAft>
              <a:buClr>
                <a:schemeClr val="dk1"/>
              </a:buClr>
              <a:buSzPct val="100000"/>
              <a:buFont typeface="Arial"/>
              <a:buChar char="•"/>
            </a:pPr>
            <a:r>
              <a:rPr lang="en-US" sz="6400"/>
              <a:t>Name/Logo on Registration banner with Premium Sponsors Only</a:t>
            </a:r>
            <a:endParaRPr/>
          </a:p>
          <a:p>
            <a:pPr indent="-285750" lvl="0" marL="285750" rtl="0" algn="l">
              <a:lnSpc>
                <a:spcPct val="120000"/>
              </a:lnSpc>
              <a:spcBef>
                <a:spcPts val="920"/>
              </a:spcBef>
              <a:spcAft>
                <a:spcPts val="0"/>
              </a:spcAft>
              <a:buClr>
                <a:schemeClr val="dk1"/>
              </a:buClr>
              <a:buSzPct val="100000"/>
              <a:buFont typeface="Arial"/>
              <a:buChar char="•"/>
            </a:pPr>
            <a:r>
              <a:rPr lang="en-US" sz="6400"/>
              <a:t>Recognition at Awards Banquet</a:t>
            </a:r>
            <a:endParaRPr/>
          </a:p>
          <a:p>
            <a:pPr indent="-285750" lvl="0" marL="285750" rtl="0" algn="l">
              <a:lnSpc>
                <a:spcPct val="120000"/>
              </a:lnSpc>
              <a:spcBef>
                <a:spcPts val="920"/>
              </a:spcBef>
              <a:spcAft>
                <a:spcPts val="0"/>
              </a:spcAft>
              <a:buClr>
                <a:schemeClr val="dk1"/>
              </a:buClr>
              <a:buSzPct val="100000"/>
              <a:buFont typeface="Arial"/>
              <a:buChar char="•"/>
            </a:pPr>
            <a:r>
              <a:rPr lang="en-US" sz="6400"/>
              <a:t>Logo with Hyperlink to company Website on WARRIORS SOAR Website</a:t>
            </a:r>
            <a:endParaRPr/>
          </a:p>
          <a:p>
            <a:pPr indent="-285750" lvl="0" marL="285750" rtl="0" algn="l">
              <a:lnSpc>
                <a:spcPct val="120000"/>
              </a:lnSpc>
              <a:spcBef>
                <a:spcPts val="920"/>
              </a:spcBef>
              <a:spcAft>
                <a:spcPts val="0"/>
              </a:spcAft>
              <a:buClr>
                <a:schemeClr val="dk1"/>
              </a:buClr>
              <a:buSzPct val="100000"/>
              <a:buFont typeface="Arial"/>
              <a:buChar char="•"/>
            </a:pPr>
            <a:r>
              <a:rPr lang="en-US" sz="6400"/>
              <a:t>Logo/Listing in Event Program</a:t>
            </a:r>
            <a:endParaRPr/>
          </a:p>
          <a:p>
            <a:pPr indent="-207961" lvl="0" marL="285750" rtl="0" algn="l">
              <a:lnSpc>
                <a:spcPct val="120000"/>
              </a:lnSpc>
              <a:spcBef>
                <a:spcPts val="845"/>
              </a:spcBef>
              <a:spcAft>
                <a:spcPts val="0"/>
              </a:spcAft>
              <a:buClr>
                <a:schemeClr val="dk1"/>
              </a:buClr>
              <a:buSzPct val="100000"/>
              <a:buFont typeface="Arial"/>
              <a:buNone/>
            </a:pPr>
            <a:r>
              <a:t/>
            </a:r>
            <a:endParaRPr sz="4900"/>
          </a:p>
          <a:p>
            <a:pPr indent="-285750" lvl="0" marL="285750" rtl="0" algn="l">
              <a:lnSpc>
                <a:spcPct val="120000"/>
              </a:lnSpc>
              <a:spcBef>
                <a:spcPts val="920"/>
              </a:spcBef>
              <a:spcAft>
                <a:spcPts val="0"/>
              </a:spcAft>
              <a:buClr>
                <a:srgbClr val="FF0000"/>
              </a:buClr>
              <a:buSzPct val="100000"/>
              <a:buFont typeface="Arial"/>
              <a:buChar char="•"/>
            </a:pPr>
            <a:r>
              <a:rPr lang="en-US" sz="6400">
                <a:solidFill>
                  <a:srgbClr val="FF0000"/>
                </a:solidFill>
              </a:rPr>
              <a:t>Tent Area Signage with Company Logo</a:t>
            </a:r>
            <a:endParaRPr/>
          </a:p>
          <a:p>
            <a:pPr indent="-285750" lvl="0" marL="285750" rtl="0" algn="l">
              <a:lnSpc>
                <a:spcPct val="120000"/>
              </a:lnSpc>
              <a:spcBef>
                <a:spcPts val="920"/>
              </a:spcBef>
              <a:spcAft>
                <a:spcPts val="0"/>
              </a:spcAft>
              <a:buClr>
                <a:srgbClr val="FF0000"/>
              </a:buClr>
              <a:buSzPct val="100000"/>
              <a:buFont typeface="Arial"/>
              <a:buChar char="•"/>
            </a:pPr>
            <a:r>
              <a:rPr lang="en-US" sz="6400">
                <a:solidFill>
                  <a:srgbClr val="FF0000"/>
                </a:solidFill>
              </a:rPr>
              <a:t>Post Event Warriors Soar Keepsake</a:t>
            </a:r>
            <a:endParaRPr/>
          </a:p>
          <a:p>
            <a:pPr indent="-257175" lvl="0" marL="285750" rtl="0" algn="l">
              <a:lnSpc>
                <a:spcPct val="100000"/>
              </a:lnSpc>
              <a:spcBef>
                <a:spcPts val="690"/>
              </a:spcBef>
              <a:spcAft>
                <a:spcPts val="0"/>
              </a:spcAft>
              <a:buClr>
                <a:schemeClr val="dk1"/>
              </a:buClr>
              <a:buSzPct val="100000"/>
              <a:buFont typeface="Arial"/>
              <a:buNone/>
            </a:pPr>
            <a:r>
              <a:t/>
            </a:r>
            <a:endParaRPr sz="1800"/>
          </a:p>
          <a:p>
            <a:pPr indent="-257175" lvl="0" marL="285750" rtl="0" algn="l">
              <a:lnSpc>
                <a:spcPct val="100000"/>
              </a:lnSpc>
              <a:spcBef>
                <a:spcPts val="690"/>
              </a:spcBef>
              <a:spcAft>
                <a:spcPts val="0"/>
              </a:spcAft>
              <a:buClr>
                <a:schemeClr val="dk1"/>
              </a:buClr>
              <a:buSzPct val="100000"/>
              <a:buFont typeface="Arial"/>
              <a:buNone/>
            </a:pPr>
            <a:r>
              <a:t/>
            </a:r>
            <a:endParaRPr sz="1800"/>
          </a:p>
          <a:p>
            <a:pPr indent="-257175" lvl="0" marL="285750" rtl="0" algn="l">
              <a:lnSpc>
                <a:spcPct val="100000"/>
              </a:lnSpc>
              <a:spcBef>
                <a:spcPts val="690"/>
              </a:spcBef>
              <a:spcAft>
                <a:spcPts val="0"/>
              </a:spcAft>
              <a:buClr>
                <a:schemeClr val="dk1"/>
              </a:buClr>
              <a:buSzPct val="100000"/>
              <a:buFont typeface="Arial"/>
              <a:buNone/>
            </a:pPr>
            <a:r>
              <a:t/>
            </a:r>
            <a:endParaRPr sz="1800"/>
          </a:p>
          <a:p>
            <a:pPr indent="0" lvl="0" marL="0" rtl="0" algn="l">
              <a:lnSpc>
                <a:spcPct val="100000"/>
              </a:lnSpc>
              <a:spcBef>
                <a:spcPts val="700"/>
              </a:spcBef>
              <a:spcAft>
                <a:spcPts val="0"/>
              </a:spcAft>
              <a:buClr>
                <a:schemeClr val="dk1"/>
              </a:buClr>
              <a:buSzPct val="100000"/>
              <a:buNone/>
            </a:pPr>
            <a:r>
              <a:rPr lang="en-US"/>
              <a:t>	</a:t>
            </a:r>
            <a:endParaRPr/>
          </a:p>
        </p:txBody>
      </p:sp>
      <p:sp>
        <p:nvSpPr>
          <p:cNvPr id="146" name="Google Shape;146;p7"/>
          <p:cNvSpPr txBox="1"/>
          <p:nvPr>
            <p:ph idx="11" type="ftr"/>
          </p:nvPr>
        </p:nvSpPr>
        <p:spPr>
          <a:xfrm>
            <a:off x="40466" y="6490437"/>
            <a:ext cx="9103534" cy="356819"/>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400"/>
              <a:buNone/>
            </a:pPr>
            <a:r>
              <a:rPr lang="en-US" sz="900"/>
              <a:t>All Rights Reserved © WARRIORS SOAR, Inc. 2017-2024 is a Non-Profit 501(c)3 Organization   </a:t>
            </a:r>
            <a:endParaRPr/>
          </a:p>
        </p:txBody>
      </p:sp>
      <p:sp>
        <p:nvSpPr>
          <p:cNvPr id="147" name="Google Shape;147;p7"/>
          <p:cNvSpPr txBox="1"/>
          <p:nvPr>
            <p:ph idx="12" type="sldNum"/>
          </p:nvPr>
        </p:nvSpPr>
        <p:spPr>
          <a:xfrm>
            <a:off x="8245383" y="6497661"/>
            <a:ext cx="742297" cy="342369"/>
          </a:xfrm>
          <a:prstGeom prst="rect">
            <a:avLst/>
          </a:prstGeom>
          <a:noFill/>
          <a:ln>
            <a:noFill/>
          </a:ln>
        </p:spPr>
        <p:txBody>
          <a:bodyPr anchorCtr="0" anchor="ctr" bIns="45700" lIns="91425" spcFirstLastPara="1" rIns="91425" wrap="square" tIns="45700">
            <a:noAutofit/>
          </a:bodyPr>
          <a:lstStyle/>
          <a:p>
            <a:pPr indent="0" lvl="1" marL="457200" rtl="0" algn="l">
              <a:lnSpc>
                <a:spcPct val="100000"/>
              </a:lnSpc>
              <a:spcBef>
                <a:spcPts val="0"/>
              </a:spcBef>
              <a:spcAft>
                <a:spcPts val="0"/>
              </a:spcAft>
              <a:buSzPts val="1800"/>
              <a:buNone/>
            </a:pPr>
            <a:fld id="{00000000-1234-1234-1234-123412341234}" type="slidenum">
              <a:rPr b="1" lang="en-US">
                <a:solidFill>
                  <a:srgbClr val="FF0000"/>
                </a:solidFill>
              </a:rPr>
              <a:t>‹#›</a:t>
            </a:fld>
            <a:endParaRPr b="1">
              <a:solidFill>
                <a:srgbClr val="FF0000"/>
              </a:solidFill>
            </a:endParaRPr>
          </a:p>
        </p:txBody>
      </p:sp>
      <p:pic>
        <p:nvPicPr>
          <p:cNvPr id="148" name="Google Shape;148;p7"/>
          <p:cNvPicPr preferRelativeResize="0"/>
          <p:nvPr/>
        </p:nvPicPr>
        <p:blipFill rotWithShape="1">
          <a:blip r:embed="rId3">
            <a:alphaModFix/>
          </a:blip>
          <a:srcRect b="0" l="0" r="0" t="0"/>
          <a:stretch/>
        </p:blipFill>
        <p:spPr>
          <a:xfrm>
            <a:off x="40466" y="10218"/>
            <a:ext cx="1502831" cy="102293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8"/>
          <p:cNvSpPr txBox="1"/>
          <p:nvPr>
            <p:ph type="title"/>
          </p:nvPr>
        </p:nvSpPr>
        <p:spPr>
          <a:xfrm>
            <a:off x="457200" y="1590209"/>
            <a:ext cx="8009906" cy="4689137"/>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FF0000"/>
              </a:buClr>
              <a:buSzPts val="1800"/>
              <a:buFont typeface="Arial Black"/>
              <a:buNone/>
            </a:pPr>
            <a:br>
              <a:rPr lang="en-US" sz="1800">
                <a:solidFill>
                  <a:srgbClr val="FF0000"/>
                </a:solidFill>
              </a:rPr>
            </a:br>
            <a:br>
              <a:rPr lang="en-US" sz="1800">
                <a:solidFill>
                  <a:srgbClr val="FF0000"/>
                </a:solidFill>
              </a:rPr>
            </a:br>
            <a:br>
              <a:rPr b="1" lang="en-US" sz="1800" cap="none">
                <a:solidFill>
                  <a:srgbClr val="FF0000"/>
                </a:solidFill>
                <a:latin typeface="Calibri"/>
                <a:ea typeface="Calibri"/>
                <a:cs typeface="Calibri"/>
                <a:sym typeface="Calibri"/>
              </a:rPr>
            </a:br>
            <a:br>
              <a:rPr b="1" lang="en-US" sz="1800" cap="none">
                <a:solidFill>
                  <a:srgbClr val="FF0000"/>
                </a:solidFill>
                <a:latin typeface="Calibri"/>
                <a:ea typeface="Calibri"/>
                <a:cs typeface="Calibri"/>
                <a:sym typeface="Calibri"/>
              </a:rPr>
            </a:br>
            <a:br>
              <a:rPr b="1" lang="en-US" sz="1800" cap="none">
                <a:solidFill>
                  <a:srgbClr val="FF0000"/>
                </a:solidFill>
                <a:latin typeface="Calibri"/>
                <a:ea typeface="Calibri"/>
                <a:cs typeface="Calibri"/>
                <a:sym typeface="Calibri"/>
              </a:rPr>
            </a:br>
            <a:r>
              <a:rPr b="1" lang="en-US" sz="1800" cap="none">
                <a:solidFill>
                  <a:srgbClr val="FF0000"/>
                </a:solidFill>
                <a:latin typeface="Calibri"/>
                <a:ea typeface="Calibri"/>
                <a:cs typeface="Calibri"/>
                <a:sym typeface="Calibri"/>
              </a:rPr>
              <a:t>Silent Auction Sponsor:  </a:t>
            </a:r>
            <a:r>
              <a:rPr b="1" lang="en-US" sz="1800" cap="none">
                <a:solidFill>
                  <a:srgbClr val="121572"/>
                </a:solidFill>
                <a:latin typeface="Calibri"/>
                <a:ea typeface="Calibri"/>
                <a:cs typeface="Calibri"/>
                <a:sym typeface="Calibri"/>
              </a:rPr>
              <a:t>Sponsor banner displayed above Silent Auction area of main event tent. (Company name/logo listed on event website).  </a:t>
            </a:r>
            <a:r>
              <a:rPr b="1" lang="en-US" sz="1800" cap="none">
                <a:solidFill>
                  <a:srgbClr val="FF0000"/>
                </a:solidFill>
                <a:latin typeface="Calibri"/>
                <a:ea typeface="Calibri"/>
                <a:cs typeface="Calibri"/>
                <a:sym typeface="Calibri"/>
              </a:rPr>
              <a:t>($1,000 Sponsorship).</a:t>
            </a:r>
            <a:br>
              <a:rPr b="1" lang="en-US" sz="1800" cap="none">
                <a:solidFill>
                  <a:srgbClr val="FF0000"/>
                </a:solidFill>
                <a:latin typeface="Calibri"/>
                <a:ea typeface="Calibri"/>
                <a:cs typeface="Calibri"/>
                <a:sym typeface="Calibri"/>
              </a:rPr>
            </a:br>
            <a:br>
              <a:rPr b="1" lang="en-US" sz="1800" cap="none">
                <a:solidFill>
                  <a:srgbClr val="FF0000"/>
                </a:solidFill>
                <a:latin typeface="Calibri"/>
                <a:ea typeface="Calibri"/>
                <a:cs typeface="Calibri"/>
                <a:sym typeface="Calibri"/>
              </a:rPr>
            </a:br>
            <a:br>
              <a:rPr b="1" lang="en-US" sz="1800" cap="none">
                <a:solidFill>
                  <a:srgbClr val="FF0000"/>
                </a:solidFill>
                <a:latin typeface="Calibri"/>
                <a:ea typeface="Calibri"/>
                <a:cs typeface="Calibri"/>
                <a:sym typeface="Calibri"/>
              </a:rPr>
            </a:br>
            <a:r>
              <a:rPr b="1" lang="en-US" sz="1800">
                <a:solidFill>
                  <a:srgbClr val="FF0000"/>
                </a:solidFill>
                <a:latin typeface="Calibri"/>
                <a:ea typeface="Calibri"/>
                <a:cs typeface="Calibri"/>
                <a:sym typeface="Calibri"/>
              </a:rPr>
              <a:t>Outdoor</a:t>
            </a:r>
            <a:r>
              <a:rPr b="1" lang="en-US" sz="1800" cap="none">
                <a:solidFill>
                  <a:srgbClr val="FF0000"/>
                </a:solidFill>
                <a:latin typeface="Calibri"/>
                <a:ea typeface="Calibri"/>
                <a:cs typeface="Calibri"/>
                <a:sym typeface="Calibri"/>
              </a:rPr>
              <a:t> area tent sponsor: </a:t>
            </a:r>
            <a:r>
              <a:rPr b="1" lang="en-US" sz="1800" cap="none">
                <a:solidFill>
                  <a:srgbClr val="121572"/>
                </a:solidFill>
                <a:latin typeface="Calibri"/>
                <a:ea typeface="Calibri"/>
                <a:cs typeface="Calibri"/>
                <a:sym typeface="Calibri"/>
              </a:rPr>
              <a:t>Tent display for a limited # of sponsors near the registration area and clubhouse to display under a 10</a:t>
            </a:r>
            <a:r>
              <a:rPr b="1" lang="en-US" sz="1800">
                <a:solidFill>
                  <a:srgbClr val="121572"/>
                </a:solidFill>
                <a:latin typeface="Calibri"/>
                <a:ea typeface="Calibri"/>
                <a:cs typeface="Calibri"/>
                <a:sym typeface="Calibri"/>
              </a:rPr>
              <a:t>’</a:t>
            </a:r>
            <a:r>
              <a:rPr b="1" lang="en-US" sz="1800" cap="none">
                <a:solidFill>
                  <a:srgbClr val="121572"/>
                </a:solidFill>
                <a:latin typeface="Calibri"/>
                <a:ea typeface="Calibri"/>
                <a:cs typeface="Calibri"/>
                <a:sym typeface="Calibri"/>
              </a:rPr>
              <a:t> x 10</a:t>
            </a:r>
            <a:r>
              <a:rPr b="1" lang="en-US" sz="1800">
                <a:solidFill>
                  <a:srgbClr val="121572"/>
                </a:solidFill>
                <a:latin typeface="Calibri"/>
                <a:ea typeface="Calibri"/>
                <a:cs typeface="Calibri"/>
                <a:sym typeface="Calibri"/>
              </a:rPr>
              <a:t>’</a:t>
            </a:r>
            <a:r>
              <a:rPr b="1" lang="en-US" sz="1800" cap="none">
                <a:solidFill>
                  <a:srgbClr val="121572"/>
                </a:solidFill>
                <a:latin typeface="Calibri"/>
                <a:ea typeface="Calibri"/>
                <a:cs typeface="Calibri"/>
                <a:sym typeface="Calibri"/>
              </a:rPr>
              <a:t> Tent with access to all attendees for the entire event. (Company name/logo listed on event website)</a:t>
            </a:r>
            <a:r>
              <a:rPr b="1" lang="en-US" sz="1800" cap="none">
                <a:solidFill>
                  <a:srgbClr val="002060"/>
                </a:solidFill>
                <a:latin typeface="Calibri"/>
                <a:ea typeface="Calibri"/>
                <a:cs typeface="Calibri"/>
                <a:sym typeface="Calibri"/>
              </a:rPr>
              <a:t>. </a:t>
            </a:r>
            <a:r>
              <a:rPr b="1" lang="en-US" sz="1800" cap="none">
                <a:solidFill>
                  <a:srgbClr val="FF0000"/>
                </a:solidFill>
                <a:latin typeface="Calibri"/>
                <a:ea typeface="Calibri"/>
                <a:cs typeface="Calibri"/>
                <a:sym typeface="Calibri"/>
              </a:rPr>
              <a:t>($650 Sponsorship).</a:t>
            </a:r>
            <a:br>
              <a:rPr b="1" lang="en-US" sz="1800" cap="none">
                <a:solidFill>
                  <a:srgbClr val="FF0000"/>
                </a:solidFill>
                <a:latin typeface="Calibri"/>
                <a:ea typeface="Calibri"/>
                <a:cs typeface="Calibri"/>
                <a:sym typeface="Calibri"/>
              </a:rPr>
            </a:br>
            <a:br>
              <a:rPr b="1" lang="en-US" sz="1800" cap="none">
                <a:solidFill>
                  <a:srgbClr val="FF0000"/>
                </a:solidFill>
                <a:latin typeface="Calibri"/>
                <a:ea typeface="Calibri"/>
                <a:cs typeface="Calibri"/>
                <a:sym typeface="Calibri"/>
              </a:rPr>
            </a:br>
            <a:br>
              <a:rPr b="1" lang="en-US" sz="1800" cap="none">
                <a:solidFill>
                  <a:srgbClr val="FF0000"/>
                </a:solidFill>
                <a:latin typeface="Calibri"/>
                <a:ea typeface="Calibri"/>
                <a:cs typeface="Calibri"/>
                <a:sym typeface="Calibri"/>
              </a:rPr>
            </a:br>
            <a:br>
              <a:rPr lang="en-US" sz="1800">
                <a:solidFill>
                  <a:srgbClr val="FF0000"/>
                </a:solidFill>
              </a:rPr>
            </a:br>
            <a:br>
              <a:rPr lang="en-US" sz="2000">
                <a:solidFill>
                  <a:srgbClr val="121572"/>
                </a:solidFill>
              </a:rPr>
            </a:br>
            <a:endParaRPr sz="1800">
              <a:solidFill>
                <a:srgbClr val="121572"/>
              </a:solidFill>
            </a:endParaRPr>
          </a:p>
        </p:txBody>
      </p:sp>
      <p:sp>
        <p:nvSpPr>
          <p:cNvPr id="154" name="Google Shape;154;p8"/>
          <p:cNvSpPr txBox="1"/>
          <p:nvPr>
            <p:ph idx="1" type="body"/>
          </p:nvPr>
        </p:nvSpPr>
        <p:spPr>
          <a:xfrm>
            <a:off x="1543297" y="133905"/>
            <a:ext cx="7398085" cy="10668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FF0000"/>
              </a:buClr>
              <a:buSzPts val="2400"/>
              <a:buNone/>
            </a:pPr>
            <a:r>
              <a:rPr lang="en-US" sz="2400">
                <a:solidFill>
                  <a:srgbClr val="FF0000"/>
                </a:solidFill>
              </a:rPr>
              <a:t>SPECIALTY </a:t>
            </a:r>
            <a:r>
              <a:rPr lang="en-US" sz="2400">
                <a:solidFill>
                  <a:srgbClr val="121572"/>
                </a:solidFill>
              </a:rPr>
              <a:t>SPONSOR</a:t>
            </a:r>
            <a:r>
              <a:rPr lang="en-US" sz="2400">
                <a:solidFill>
                  <a:srgbClr val="00074C"/>
                </a:solidFill>
              </a:rPr>
              <a:t> </a:t>
            </a:r>
            <a:r>
              <a:rPr lang="en-US" sz="2400">
                <a:solidFill>
                  <a:srgbClr val="FF0000"/>
                </a:solidFill>
              </a:rPr>
              <a:t>OPPORTUNITIES</a:t>
            </a:r>
            <a:endParaRPr/>
          </a:p>
        </p:txBody>
      </p:sp>
      <p:sp>
        <p:nvSpPr>
          <p:cNvPr id="155" name="Google Shape;155;p8"/>
          <p:cNvSpPr txBox="1"/>
          <p:nvPr>
            <p:ph idx="12" type="sldNum"/>
          </p:nvPr>
        </p:nvSpPr>
        <p:spPr>
          <a:xfrm>
            <a:off x="8686800" y="6381726"/>
            <a:ext cx="254582" cy="342369"/>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fld id="{00000000-1234-1234-1234-123412341234}" type="slidenum">
              <a:rPr lang="en-US">
                <a:solidFill>
                  <a:srgbClr val="FF0000"/>
                </a:solidFill>
              </a:rPr>
              <a:t>‹#›</a:t>
            </a:fld>
            <a:endParaRPr>
              <a:solidFill>
                <a:srgbClr val="FF0000"/>
              </a:solidFill>
            </a:endParaRPr>
          </a:p>
        </p:txBody>
      </p:sp>
      <p:sp>
        <p:nvSpPr>
          <p:cNvPr id="156" name="Google Shape;156;p8"/>
          <p:cNvSpPr txBox="1"/>
          <p:nvPr>
            <p:ph idx="11" type="ftr"/>
          </p:nvPr>
        </p:nvSpPr>
        <p:spPr>
          <a:xfrm>
            <a:off x="0" y="6486532"/>
            <a:ext cx="8941382" cy="342369"/>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400"/>
              <a:buNone/>
            </a:pPr>
            <a:r>
              <a:rPr lang="en-US" sz="900"/>
              <a:t>All Rights Reserved  WARRIORS SOAR, Inc. 2017-2024 is a Non-Profit 501(c)3 Organization    </a:t>
            </a:r>
            <a:endParaRPr/>
          </a:p>
        </p:txBody>
      </p:sp>
      <p:pic>
        <p:nvPicPr>
          <p:cNvPr id="157" name="Google Shape;157;p8"/>
          <p:cNvPicPr preferRelativeResize="0"/>
          <p:nvPr/>
        </p:nvPicPr>
        <p:blipFill rotWithShape="1">
          <a:blip r:embed="rId3">
            <a:alphaModFix/>
          </a:blip>
          <a:srcRect b="0" l="0" r="0" t="0"/>
          <a:stretch/>
        </p:blipFill>
        <p:spPr>
          <a:xfrm>
            <a:off x="40466" y="10218"/>
            <a:ext cx="1502831" cy="102293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9"/>
          <p:cNvSpPr txBox="1"/>
          <p:nvPr>
            <p:ph idx="1" type="body"/>
          </p:nvPr>
        </p:nvSpPr>
        <p:spPr>
          <a:xfrm>
            <a:off x="457200" y="808905"/>
            <a:ext cx="8113034" cy="4670484"/>
          </a:xfrm>
          <a:prstGeom prst="rect">
            <a:avLst/>
          </a:prstGeom>
          <a:noFill/>
          <a:ln>
            <a:noFill/>
          </a:ln>
        </p:spPr>
        <p:txBody>
          <a:bodyPr anchorCtr="0" anchor="t" bIns="45700" lIns="91425" spcFirstLastPara="1" rIns="91425" wrap="square" tIns="45700">
            <a:normAutofit fontScale="55000" lnSpcReduction="20000"/>
          </a:bodyPr>
          <a:lstStyle/>
          <a:p>
            <a:pPr indent="0" lvl="0" marL="0" rtl="0" algn="ctr">
              <a:lnSpc>
                <a:spcPct val="100000"/>
              </a:lnSpc>
              <a:spcBef>
                <a:spcPts val="0"/>
              </a:spcBef>
              <a:spcAft>
                <a:spcPts val="0"/>
              </a:spcAft>
              <a:buClr>
                <a:schemeClr val="dk1"/>
              </a:buClr>
              <a:buSzPct val="100000"/>
              <a:buNone/>
            </a:pPr>
            <a:r>
              <a:t/>
            </a:r>
            <a:endParaRPr sz="2600">
              <a:solidFill>
                <a:srgbClr val="00074C"/>
              </a:solidFill>
            </a:endParaRPr>
          </a:p>
          <a:p>
            <a:pPr indent="0" lvl="0" marL="0" rtl="0" algn="l">
              <a:lnSpc>
                <a:spcPct val="100000"/>
              </a:lnSpc>
              <a:spcBef>
                <a:spcPts val="1656"/>
              </a:spcBef>
              <a:spcAft>
                <a:spcPts val="0"/>
              </a:spcAft>
              <a:buClr>
                <a:srgbClr val="00074C"/>
              </a:buClr>
              <a:buSzPct val="100000"/>
              <a:buNone/>
            </a:pPr>
            <a:r>
              <a:rPr lang="en-US" sz="9600">
                <a:solidFill>
                  <a:srgbClr val="00074C"/>
                </a:solidFill>
              </a:rPr>
              <a:t>	</a:t>
            </a:r>
            <a:endParaRPr/>
          </a:p>
          <a:p>
            <a:pPr indent="0" lvl="0" marL="0" rtl="0" algn="l">
              <a:lnSpc>
                <a:spcPct val="100000"/>
              </a:lnSpc>
              <a:spcBef>
                <a:spcPts val="1656"/>
              </a:spcBef>
              <a:spcAft>
                <a:spcPts val="0"/>
              </a:spcAft>
              <a:buClr>
                <a:schemeClr val="dk1"/>
              </a:buClr>
              <a:buSzPct val="100000"/>
              <a:buNone/>
            </a:pPr>
            <a:r>
              <a:t/>
            </a:r>
            <a:endParaRPr sz="9600">
              <a:solidFill>
                <a:srgbClr val="00074C"/>
              </a:solidFill>
            </a:endParaRPr>
          </a:p>
          <a:p>
            <a:pPr indent="-807720" lvl="0" marL="1143000" rtl="0" algn="l">
              <a:lnSpc>
                <a:spcPct val="100000"/>
              </a:lnSpc>
              <a:spcBef>
                <a:spcPts val="1656"/>
              </a:spcBef>
              <a:spcAft>
                <a:spcPts val="0"/>
              </a:spcAft>
              <a:buClr>
                <a:schemeClr val="dk1"/>
              </a:buClr>
              <a:buSzPct val="100000"/>
              <a:buFont typeface="Noto Sans Symbols"/>
              <a:buNone/>
            </a:pPr>
            <a:r>
              <a:t/>
            </a:r>
            <a:endParaRPr sz="9600">
              <a:solidFill>
                <a:srgbClr val="BFBFBF"/>
              </a:solidFill>
            </a:endParaRPr>
          </a:p>
          <a:p>
            <a:pPr indent="0" lvl="0" marL="285750" rtl="0" algn="l">
              <a:lnSpc>
                <a:spcPct val="100000"/>
              </a:lnSpc>
              <a:spcBef>
                <a:spcPts val="1656"/>
              </a:spcBef>
              <a:spcAft>
                <a:spcPts val="0"/>
              </a:spcAft>
              <a:buClr>
                <a:schemeClr val="dk1"/>
              </a:buClr>
              <a:buSzPct val="100000"/>
              <a:buFont typeface="Arial"/>
              <a:buNone/>
            </a:pPr>
            <a:r>
              <a:t/>
            </a:r>
            <a:endParaRPr sz="9600" u="sng">
              <a:solidFill>
                <a:srgbClr val="FF0000"/>
              </a:solidFill>
            </a:endParaRPr>
          </a:p>
          <a:p>
            <a:pPr indent="-222884" lvl="0" marL="285750" rtl="0" algn="l">
              <a:lnSpc>
                <a:spcPct val="100000"/>
              </a:lnSpc>
              <a:spcBef>
                <a:spcPts val="798"/>
              </a:spcBef>
              <a:spcAft>
                <a:spcPts val="0"/>
              </a:spcAft>
              <a:buClr>
                <a:schemeClr val="dk1"/>
              </a:buClr>
              <a:buSzPct val="100000"/>
              <a:buFont typeface="Arial"/>
              <a:buNone/>
            </a:pPr>
            <a:r>
              <a:t/>
            </a:r>
            <a:endParaRPr sz="1800"/>
          </a:p>
          <a:p>
            <a:pPr indent="-222884" lvl="0" marL="285750" rtl="0" algn="l">
              <a:lnSpc>
                <a:spcPct val="100000"/>
              </a:lnSpc>
              <a:spcBef>
                <a:spcPts val="798"/>
              </a:spcBef>
              <a:spcAft>
                <a:spcPts val="0"/>
              </a:spcAft>
              <a:buClr>
                <a:schemeClr val="dk1"/>
              </a:buClr>
              <a:buSzPct val="100000"/>
              <a:buFont typeface="Arial"/>
              <a:buNone/>
            </a:pPr>
            <a:r>
              <a:t/>
            </a:r>
            <a:endParaRPr sz="1800"/>
          </a:p>
          <a:p>
            <a:pPr indent="0" lvl="0" marL="0" rtl="0" algn="l">
              <a:lnSpc>
                <a:spcPct val="100000"/>
              </a:lnSpc>
              <a:spcBef>
                <a:spcPts val="820"/>
              </a:spcBef>
              <a:spcAft>
                <a:spcPts val="0"/>
              </a:spcAft>
              <a:buClr>
                <a:schemeClr val="dk1"/>
              </a:buClr>
              <a:buSzPct val="100000"/>
              <a:buNone/>
            </a:pPr>
            <a:r>
              <a:rPr lang="en-US"/>
              <a:t>	</a:t>
            </a:r>
            <a:endParaRPr/>
          </a:p>
        </p:txBody>
      </p:sp>
      <p:sp>
        <p:nvSpPr>
          <p:cNvPr id="163" name="Google Shape;163;p9"/>
          <p:cNvSpPr txBox="1"/>
          <p:nvPr>
            <p:ph idx="11" type="ftr"/>
          </p:nvPr>
        </p:nvSpPr>
        <p:spPr>
          <a:xfrm>
            <a:off x="0" y="6505097"/>
            <a:ext cx="9144000" cy="356819"/>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400"/>
              <a:buNone/>
            </a:pPr>
            <a:r>
              <a:rPr lang="en-US"/>
              <a:t>All Rights Reserved © WARRIORS SOAR, Inc. 2017-2024 is a Non-Profit 501(c)3 Organization   </a:t>
            </a:r>
            <a:endParaRPr/>
          </a:p>
        </p:txBody>
      </p:sp>
      <p:sp>
        <p:nvSpPr>
          <p:cNvPr id="164" name="Google Shape;164;p9"/>
          <p:cNvSpPr txBox="1"/>
          <p:nvPr>
            <p:ph idx="12" type="sldNum"/>
          </p:nvPr>
        </p:nvSpPr>
        <p:spPr>
          <a:xfrm>
            <a:off x="8246585" y="6505097"/>
            <a:ext cx="742297" cy="342369"/>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800"/>
              <a:buNone/>
            </a:pPr>
            <a:fld id="{00000000-1234-1234-1234-123412341234}" type="slidenum">
              <a:rPr lang="en-US">
                <a:solidFill>
                  <a:srgbClr val="FF0000"/>
                </a:solidFill>
              </a:rPr>
              <a:t>‹#›</a:t>
            </a:fld>
            <a:endParaRPr>
              <a:solidFill>
                <a:srgbClr val="FF0000"/>
              </a:solidFill>
            </a:endParaRPr>
          </a:p>
        </p:txBody>
      </p:sp>
      <p:grpSp>
        <p:nvGrpSpPr>
          <p:cNvPr id="165" name="Google Shape;165;p9"/>
          <p:cNvGrpSpPr/>
          <p:nvPr/>
        </p:nvGrpSpPr>
        <p:grpSpPr>
          <a:xfrm>
            <a:off x="1021742" y="1721837"/>
            <a:ext cx="6936703" cy="4428776"/>
            <a:chOff x="465" y="245894"/>
            <a:chExt cx="6936703" cy="4428776"/>
          </a:xfrm>
        </p:grpSpPr>
        <p:sp>
          <p:nvSpPr>
            <p:cNvPr id="166" name="Google Shape;166;p9"/>
            <p:cNvSpPr/>
            <p:nvPr/>
          </p:nvSpPr>
          <p:spPr>
            <a:xfrm>
              <a:off x="3431976" y="2478541"/>
              <a:ext cx="2491122" cy="1182060"/>
            </a:xfrm>
            <a:custGeom>
              <a:rect b="b" l="l" r="r" t="t"/>
              <a:pathLst>
                <a:path extrusionOk="0" h="120000" w="120000">
                  <a:moveTo>
                    <a:pt x="0" y="0"/>
                  </a:moveTo>
                  <a:lnTo>
                    <a:pt x="0" y="98381"/>
                  </a:lnTo>
                  <a:lnTo>
                    <a:pt x="120000" y="98381"/>
                  </a:lnTo>
                  <a:lnTo>
                    <a:pt x="120000" y="120000"/>
                  </a:lnTo>
                </a:path>
              </a:pathLst>
            </a:custGeom>
            <a:noFill/>
            <a:ln cap="flat" cmpd="sng" w="28575">
              <a:solidFill>
                <a:srgbClr val="606060"/>
              </a:solidFill>
              <a:prstDash val="solid"/>
              <a:round/>
              <a:headEnd len="sm" w="sm" type="none"/>
              <a:tailEnd len="sm" w="sm" type="none"/>
            </a:ln>
          </p:spPr>
        </p:sp>
        <p:sp>
          <p:nvSpPr>
            <p:cNvPr id="167" name="Google Shape;167;p9"/>
            <p:cNvSpPr/>
            <p:nvPr/>
          </p:nvSpPr>
          <p:spPr>
            <a:xfrm>
              <a:off x="3386256" y="2478541"/>
              <a:ext cx="91440" cy="1182060"/>
            </a:xfrm>
            <a:custGeom>
              <a:rect b="b" l="l" r="r" t="t"/>
              <a:pathLst>
                <a:path extrusionOk="0" h="120000" w="120000">
                  <a:moveTo>
                    <a:pt x="60000" y="0"/>
                  </a:moveTo>
                  <a:lnTo>
                    <a:pt x="60000" y="98381"/>
                  </a:lnTo>
                  <a:lnTo>
                    <a:pt x="108041" y="98381"/>
                  </a:lnTo>
                  <a:lnTo>
                    <a:pt x="108041" y="120000"/>
                  </a:lnTo>
                </a:path>
              </a:pathLst>
            </a:custGeom>
            <a:noFill/>
            <a:ln cap="flat" cmpd="sng" w="28575">
              <a:solidFill>
                <a:srgbClr val="606060"/>
              </a:solidFill>
              <a:prstDash val="solid"/>
              <a:round/>
              <a:headEnd len="sm" w="sm" type="none"/>
              <a:tailEnd len="sm" w="sm" type="none"/>
            </a:ln>
          </p:spPr>
        </p:sp>
        <p:sp>
          <p:nvSpPr>
            <p:cNvPr id="168" name="Google Shape;168;p9"/>
            <p:cNvSpPr/>
            <p:nvPr/>
          </p:nvSpPr>
          <p:spPr>
            <a:xfrm>
              <a:off x="1014535" y="2478541"/>
              <a:ext cx="2417441" cy="1182060"/>
            </a:xfrm>
            <a:custGeom>
              <a:rect b="b" l="l" r="r" t="t"/>
              <a:pathLst>
                <a:path extrusionOk="0" h="120000" w="120000">
                  <a:moveTo>
                    <a:pt x="120000" y="0"/>
                  </a:moveTo>
                  <a:lnTo>
                    <a:pt x="120000" y="98381"/>
                  </a:lnTo>
                  <a:lnTo>
                    <a:pt x="0" y="98381"/>
                  </a:lnTo>
                  <a:lnTo>
                    <a:pt x="0" y="120000"/>
                  </a:lnTo>
                </a:path>
              </a:pathLst>
            </a:custGeom>
            <a:noFill/>
            <a:ln cap="flat" cmpd="sng" w="28575">
              <a:solidFill>
                <a:srgbClr val="606060"/>
              </a:solidFill>
              <a:prstDash val="solid"/>
              <a:round/>
              <a:headEnd len="sm" w="sm" type="none"/>
              <a:tailEnd len="sm" w="sm" type="none"/>
            </a:ln>
          </p:spPr>
        </p:sp>
        <p:sp>
          <p:nvSpPr>
            <p:cNvPr id="169" name="Google Shape;169;p9"/>
            <p:cNvSpPr/>
            <p:nvPr/>
          </p:nvSpPr>
          <p:spPr>
            <a:xfrm>
              <a:off x="914416" y="245894"/>
              <a:ext cx="5035120" cy="2232647"/>
            </a:xfrm>
            <a:prstGeom prst="rect">
              <a:avLst/>
            </a:prstGeom>
            <a:gradFill>
              <a:gsLst>
                <a:gs pos="0">
                  <a:srgbClr val="7E818A"/>
                </a:gs>
                <a:gs pos="33000">
                  <a:srgbClr val="B6BBC8"/>
                </a:gs>
                <a:gs pos="100000">
                  <a:srgbClr val="DAE0F0"/>
                </a:gs>
              </a:gsLst>
              <a:path path="circle">
                <a:fillToRect b="50%" l="50%" r="50%" t="50%"/>
              </a:path>
              <a:tileRect/>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0" name="Google Shape;170;p9"/>
            <p:cNvSpPr txBox="1"/>
            <p:nvPr/>
          </p:nvSpPr>
          <p:spPr>
            <a:xfrm>
              <a:off x="914416" y="245894"/>
              <a:ext cx="5035120" cy="2232647"/>
            </a:xfrm>
            <a:prstGeom prst="rect">
              <a:avLst/>
            </a:prstGeom>
            <a:noFill/>
            <a:ln>
              <a:noFill/>
            </a:ln>
          </p:spPr>
          <p:txBody>
            <a:bodyPr anchorCtr="0" anchor="ctr" bIns="6350" lIns="6350" spcFirstLastPara="1" rIns="6350" wrap="square" tIns="6350">
              <a:noAutofit/>
            </a:bodyPr>
            <a:lstStyle/>
            <a:p>
              <a:pPr indent="0" lvl="0" marL="0" marR="0" rtl="0" algn="ctr">
                <a:lnSpc>
                  <a:spcPct val="90000"/>
                </a:lnSpc>
                <a:spcBef>
                  <a:spcPts val="0"/>
                </a:spcBef>
                <a:spcAft>
                  <a:spcPts val="0"/>
                </a:spcAft>
                <a:buClr>
                  <a:schemeClr val="dk1"/>
                </a:buClr>
                <a:buSzPts val="1000"/>
                <a:buFont typeface="Arial"/>
                <a:buNone/>
              </a:pPr>
              <a:r>
                <a:t/>
              </a:r>
              <a:endParaRPr b="1" i="0" sz="1000" u="none" cap="none" strike="noStrike">
                <a:solidFill>
                  <a:schemeClr val="dk1"/>
                </a:solidFill>
                <a:latin typeface="Arial"/>
                <a:ea typeface="Arial"/>
                <a:cs typeface="Arial"/>
                <a:sym typeface="Arial"/>
              </a:endParaRPr>
            </a:p>
            <a:p>
              <a:pPr indent="0" lvl="0" marL="0" marR="0" rtl="0" algn="ctr">
                <a:lnSpc>
                  <a:spcPct val="90000"/>
                </a:lnSpc>
                <a:spcBef>
                  <a:spcPts val="35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202</a:t>
              </a:r>
              <a:r>
                <a:rPr b="1" lang="en-US" sz="2400">
                  <a:solidFill>
                    <a:schemeClr val="dk1"/>
                  </a:solidFill>
                </a:rPr>
                <a:t>4</a:t>
              </a:r>
              <a:r>
                <a:rPr b="1" i="0" lang="en-US" sz="2400" u="none" cap="none" strike="noStrike">
                  <a:solidFill>
                    <a:schemeClr val="dk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84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Cape Cod WARRIORS SOAR</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84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Golf Classic</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840"/>
                </a:spcBef>
                <a:spcAft>
                  <a:spcPts val="0"/>
                </a:spcAft>
                <a:buClr>
                  <a:srgbClr val="FF0000"/>
                </a:buClr>
                <a:buSzPts val="2400"/>
                <a:buFont typeface="Arial"/>
                <a:buNone/>
              </a:pPr>
              <a:r>
                <a:rPr b="1" i="0" lang="en-US" sz="2400" u="none" cap="none" strike="noStrike">
                  <a:solidFill>
                    <a:srgbClr val="FF0000"/>
                  </a:solidFill>
                  <a:latin typeface="Arial"/>
                  <a:ea typeface="Arial"/>
                  <a:cs typeface="Arial"/>
                  <a:sym typeface="Arial"/>
                </a:rPr>
                <a:t>Red</a:t>
              </a:r>
              <a:r>
                <a:rPr b="1" i="0" lang="en-US" sz="1600" u="none" cap="none" strike="noStrike">
                  <a:solidFill>
                    <a:schemeClr val="dk1"/>
                  </a:solidFill>
                  <a:latin typeface="Arial"/>
                  <a:ea typeface="Arial"/>
                  <a:cs typeface="Arial"/>
                  <a:sym typeface="Arial"/>
                </a:rPr>
                <a:t>,</a:t>
              </a:r>
              <a:r>
                <a:rPr b="1" i="0" lang="en-US" sz="2400" u="none" cap="none" strike="noStrike">
                  <a:solidFill>
                    <a:schemeClr val="dk1"/>
                  </a:solidFill>
                  <a:latin typeface="Arial"/>
                  <a:ea typeface="Arial"/>
                  <a:cs typeface="Arial"/>
                  <a:sym typeface="Arial"/>
                </a:rPr>
                <a:t> </a:t>
              </a:r>
              <a:r>
                <a:rPr b="1" i="0" lang="en-US" sz="2400" u="none" cap="none" strike="noStrike">
                  <a:solidFill>
                    <a:schemeClr val="lt1"/>
                  </a:solidFill>
                  <a:latin typeface="Arial"/>
                  <a:ea typeface="Arial"/>
                  <a:cs typeface="Arial"/>
                  <a:sym typeface="Arial"/>
                </a:rPr>
                <a:t>White</a:t>
              </a:r>
              <a:r>
                <a:rPr b="1" i="0" lang="en-US" sz="2400" u="none" cap="none" strike="noStrike">
                  <a:solidFill>
                    <a:schemeClr val="dk1"/>
                  </a:solidFill>
                  <a:latin typeface="Arial"/>
                  <a:ea typeface="Arial"/>
                  <a:cs typeface="Arial"/>
                  <a:sym typeface="Arial"/>
                </a:rPr>
                <a:t> </a:t>
              </a:r>
              <a:r>
                <a:rPr b="1" i="0" lang="en-US" sz="1600" u="none" cap="none" strike="noStrike">
                  <a:solidFill>
                    <a:schemeClr val="dk1"/>
                  </a:solidFill>
                  <a:latin typeface="Arial"/>
                  <a:ea typeface="Arial"/>
                  <a:cs typeface="Arial"/>
                  <a:sym typeface="Arial"/>
                </a:rPr>
                <a:t>&amp;</a:t>
              </a:r>
              <a:r>
                <a:rPr b="1" i="0" lang="en-US" sz="2400" u="none" cap="none" strike="noStrike">
                  <a:solidFill>
                    <a:schemeClr val="dk1"/>
                  </a:solidFill>
                  <a:latin typeface="Arial"/>
                  <a:ea typeface="Arial"/>
                  <a:cs typeface="Arial"/>
                  <a:sym typeface="Arial"/>
                </a:rPr>
                <a:t> </a:t>
              </a:r>
              <a:r>
                <a:rPr b="1" i="0" lang="en-US" sz="2400" u="none" cap="none" strike="noStrike">
                  <a:solidFill>
                    <a:srgbClr val="00074C"/>
                  </a:solidFill>
                  <a:latin typeface="Arial"/>
                  <a:ea typeface="Arial"/>
                  <a:cs typeface="Arial"/>
                  <a:sym typeface="Arial"/>
                </a:rPr>
                <a:t>Blue </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84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Donor Options</a:t>
              </a:r>
              <a:endParaRPr b="0" i="0" sz="1400" u="none" cap="none" strike="noStrike">
                <a:solidFill>
                  <a:srgbClr val="000000"/>
                </a:solidFill>
                <a:latin typeface="Arial"/>
                <a:ea typeface="Arial"/>
                <a:cs typeface="Arial"/>
                <a:sym typeface="Arial"/>
              </a:endParaRPr>
            </a:p>
          </p:txBody>
        </p:sp>
        <p:sp>
          <p:nvSpPr>
            <p:cNvPr id="171" name="Google Shape;171;p9"/>
            <p:cNvSpPr/>
            <p:nvPr/>
          </p:nvSpPr>
          <p:spPr>
            <a:xfrm>
              <a:off x="465" y="3660601"/>
              <a:ext cx="2028139" cy="1014069"/>
            </a:xfrm>
            <a:prstGeom prst="rect">
              <a:avLst/>
            </a:prstGeom>
            <a:solidFill>
              <a:srgbClr val="FF0000"/>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p9"/>
            <p:cNvSpPr txBox="1"/>
            <p:nvPr/>
          </p:nvSpPr>
          <p:spPr>
            <a:xfrm>
              <a:off x="465" y="3660601"/>
              <a:ext cx="2028139" cy="1014069"/>
            </a:xfrm>
            <a:prstGeom prst="rect">
              <a:avLst/>
            </a:prstGeom>
            <a:noFill/>
            <a:ln>
              <a:noFill/>
            </a:ln>
          </p:spPr>
          <p:txBody>
            <a:bodyPr anchorCtr="0" anchor="ctr" bIns="12700" lIns="12700" spcFirstLastPara="1" rIns="12700" wrap="square" tIns="12700">
              <a:noAutofit/>
            </a:bodyPr>
            <a:lstStyle/>
            <a:p>
              <a:pPr indent="0" lvl="0" marL="0" marR="0" rtl="0" algn="ctr">
                <a:lnSpc>
                  <a:spcPct val="90000"/>
                </a:lnSpc>
                <a:spcBef>
                  <a:spcPts val="0"/>
                </a:spcBef>
                <a:spcAft>
                  <a:spcPts val="0"/>
                </a:spcAft>
                <a:buClr>
                  <a:schemeClr val="dk1"/>
                </a:buClr>
                <a:buSzPts val="2000"/>
                <a:buFont typeface="Arial"/>
                <a:buNone/>
              </a:pPr>
              <a:r>
                <a:rPr b="1" i="0" lang="en-US" sz="2000" u="none" cap="none" strike="noStrike">
                  <a:solidFill>
                    <a:schemeClr val="dk1"/>
                  </a:solidFill>
                  <a:latin typeface="Arial"/>
                  <a:ea typeface="Arial"/>
                  <a:cs typeface="Arial"/>
                  <a:sym typeface="Arial"/>
                </a:rPr>
                <a:t>Friend</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700"/>
                </a:spcBef>
                <a:spcAft>
                  <a:spcPts val="0"/>
                </a:spcAft>
                <a:buClr>
                  <a:schemeClr val="dk1"/>
                </a:buClr>
                <a:buSzPts val="1800"/>
                <a:buFont typeface="Arial"/>
                <a:buNone/>
              </a:pPr>
              <a:r>
                <a:rPr b="1" i="0" lang="en-US" sz="1800" u="none" cap="none" strike="noStrike">
                  <a:solidFill>
                    <a:schemeClr val="dk1"/>
                  </a:solidFill>
                  <a:latin typeface="Arial"/>
                  <a:ea typeface="Arial"/>
                  <a:cs typeface="Arial"/>
                  <a:sym typeface="Arial"/>
                </a:rPr>
                <a:t>$1 - $249 </a:t>
              </a:r>
              <a:endParaRPr b="0" i="0" sz="1400" u="none" cap="none" strike="noStrike">
                <a:solidFill>
                  <a:srgbClr val="000000"/>
                </a:solidFill>
                <a:latin typeface="Arial"/>
                <a:ea typeface="Arial"/>
                <a:cs typeface="Arial"/>
                <a:sym typeface="Arial"/>
              </a:endParaRPr>
            </a:p>
          </p:txBody>
        </p:sp>
        <p:sp>
          <p:nvSpPr>
            <p:cNvPr id="173" name="Google Shape;173;p9"/>
            <p:cNvSpPr/>
            <p:nvPr/>
          </p:nvSpPr>
          <p:spPr>
            <a:xfrm>
              <a:off x="2454514" y="3660601"/>
              <a:ext cx="2028139" cy="1014069"/>
            </a:xfrm>
            <a:prstGeom prst="rect">
              <a:avLst/>
            </a:prstGeom>
            <a:solidFill>
              <a:schemeClr val="lt1"/>
            </a:solidFill>
            <a:ln cap="flat" cmpd="sng" w="28575">
              <a:solidFill>
                <a:srgbClr val="00074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p9"/>
            <p:cNvSpPr txBox="1"/>
            <p:nvPr/>
          </p:nvSpPr>
          <p:spPr>
            <a:xfrm>
              <a:off x="2454514" y="3660601"/>
              <a:ext cx="2028139" cy="1014069"/>
            </a:xfrm>
            <a:prstGeom prst="rect">
              <a:avLst/>
            </a:prstGeom>
            <a:noFill/>
            <a:ln>
              <a:noFill/>
            </a:ln>
          </p:spPr>
          <p:txBody>
            <a:bodyPr anchorCtr="0" anchor="ctr" bIns="12700" lIns="12700" spcFirstLastPara="1" rIns="12700" wrap="square" tIns="12700">
              <a:noAutofit/>
            </a:bodyPr>
            <a:lstStyle/>
            <a:p>
              <a:pPr indent="0" lvl="0" marL="0" marR="0" rtl="0" algn="ctr">
                <a:lnSpc>
                  <a:spcPct val="90000"/>
                </a:lnSpc>
                <a:spcBef>
                  <a:spcPts val="0"/>
                </a:spcBef>
                <a:spcAft>
                  <a:spcPts val="0"/>
                </a:spcAft>
                <a:buClr>
                  <a:schemeClr val="dk1"/>
                </a:buClr>
                <a:buSzPts val="2000"/>
                <a:buFont typeface="Arial"/>
                <a:buNone/>
              </a:pPr>
              <a:r>
                <a:rPr b="1" i="0" lang="en-US" sz="2000" u="none" cap="none" strike="noStrike">
                  <a:solidFill>
                    <a:schemeClr val="dk1"/>
                  </a:solidFill>
                  <a:latin typeface="Arial"/>
                  <a:ea typeface="Arial"/>
                  <a:cs typeface="Arial"/>
                  <a:sym typeface="Arial"/>
                </a:rPr>
                <a:t>Contributor</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700"/>
                </a:spcBef>
                <a:spcAft>
                  <a:spcPts val="0"/>
                </a:spcAft>
                <a:buClr>
                  <a:schemeClr val="dk1"/>
                </a:buClr>
                <a:buSzPts val="2000"/>
                <a:buFont typeface="Arial"/>
                <a:buNone/>
              </a:pPr>
              <a:r>
                <a:rPr b="1" i="0" lang="en-US" sz="2000" u="none" cap="none" strike="noStrike">
                  <a:solidFill>
                    <a:schemeClr val="dk1"/>
                  </a:solidFill>
                  <a:latin typeface="Arial"/>
                  <a:ea typeface="Arial"/>
                  <a:cs typeface="Arial"/>
                  <a:sym typeface="Arial"/>
                </a:rPr>
                <a:t>$250 - $499</a:t>
              </a:r>
              <a:endParaRPr b="0" i="0" sz="1400" u="none" cap="none" strike="noStrike">
                <a:solidFill>
                  <a:srgbClr val="000000"/>
                </a:solidFill>
                <a:latin typeface="Arial"/>
                <a:ea typeface="Arial"/>
                <a:cs typeface="Arial"/>
                <a:sym typeface="Arial"/>
              </a:endParaRPr>
            </a:p>
          </p:txBody>
        </p:sp>
        <p:sp>
          <p:nvSpPr>
            <p:cNvPr id="175" name="Google Shape;175;p9"/>
            <p:cNvSpPr/>
            <p:nvPr/>
          </p:nvSpPr>
          <p:spPr>
            <a:xfrm>
              <a:off x="4909029" y="3660601"/>
              <a:ext cx="2028139" cy="1014069"/>
            </a:xfrm>
            <a:prstGeom prst="rect">
              <a:avLst/>
            </a:prstGeom>
            <a:solidFill>
              <a:srgbClr val="00074C"/>
            </a:solidFill>
            <a:ln cap="flat" cmpd="sng" w="28575">
              <a:solidFill>
                <a:srgbClr val="00074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6" name="Google Shape;176;p9"/>
            <p:cNvSpPr txBox="1"/>
            <p:nvPr/>
          </p:nvSpPr>
          <p:spPr>
            <a:xfrm>
              <a:off x="4909029" y="3660601"/>
              <a:ext cx="2028139" cy="1014069"/>
            </a:xfrm>
            <a:prstGeom prst="rect">
              <a:avLst/>
            </a:prstGeom>
            <a:noFill/>
            <a:ln>
              <a:noFill/>
            </a:ln>
          </p:spPr>
          <p:txBody>
            <a:bodyPr anchorCtr="0" anchor="ctr" bIns="12700" lIns="12700" spcFirstLastPara="1" rIns="12700" wrap="square" tIns="12700">
              <a:noAutofit/>
            </a:bodyPr>
            <a:lstStyle/>
            <a:p>
              <a:pPr indent="0" lvl="0" marL="0" marR="0" rtl="0" algn="ctr">
                <a:lnSpc>
                  <a:spcPct val="90000"/>
                </a:lnSpc>
                <a:spcBef>
                  <a:spcPts val="0"/>
                </a:spcBef>
                <a:spcAft>
                  <a:spcPts val="0"/>
                </a:spcAft>
                <a:buClr>
                  <a:schemeClr val="lt1"/>
                </a:buClr>
                <a:buSzPts val="2000"/>
                <a:buFont typeface="Arial"/>
                <a:buNone/>
              </a:pPr>
              <a:r>
                <a:rPr b="1" i="0" lang="en-US" sz="2000" u="none" cap="none" strike="noStrike">
                  <a:solidFill>
                    <a:schemeClr val="lt1"/>
                  </a:solidFill>
                  <a:latin typeface="Arial"/>
                  <a:ea typeface="Arial"/>
                  <a:cs typeface="Arial"/>
                  <a:sym typeface="Arial"/>
                </a:rPr>
                <a:t>Legacy</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700"/>
                </a:spcBef>
                <a:spcAft>
                  <a:spcPts val="0"/>
                </a:spcAft>
                <a:buClr>
                  <a:schemeClr val="lt1"/>
                </a:buClr>
                <a:buSzPts val="2000"/>
                <a:buFont typeface="Arial"/>
                <a:buNone/>
              </a:pPr>
              <a:r>
                <a:rPr b="1" i="0" lang="en-US" sz="2000" u="none" cap="none" strike="noStrike">
                  <a:solidFill>
                    <a:schemeClr val="lt1"/>
                  </a:solidFill>
                  <a:latin typeface="Arial"/>
                  <a:ea typeface="Arial"/>
                  <a:cs typeface="Arial"/>
                  <a:sym typeface="Arial"/>
                </a:rPr>
                <a:t>$500+</a:t>
              </a:r>
              <a:endParaRPr b="0" i="0" sz="1400" u="none" cap="none" strike="noStrike">
                <a:solidFill>
                  <a:srgbClr val="000000"/>
                </a:solidFill>
                <a:latin typeface="Arial"/>
                <a:ea typeface="Arial"/>
                <a:cs typeface="Arial"/>
                <a:sym typeface="Arial"/>
              </a:endParaRPr>
            </a:p>
          </p:txBody>
        </p:sp>
      </p:grpSp>
      <p:pic>
        <p:nvPicPr>
          <p:cNvPr id="177" name="Google Shape;177;p9"/>
          <p:cNvPicPr preferRelativeResize="0"/>
          <p:nvPr/>
        </p:nvPicPr>
        <p:blipFill rotWithShape="1">
          <a:blip r:embed="rId3">
            <a:alphaModFix/>
          </a:blip>
          <a:srcRect b="0" l="0" r="0" t="0"/>
          <a:stretch/>
        </p:blipFill>
        <p:spPr>
          <a:xfrm>
            <a:off x="40466" y="10218"/>
            <a:ext cx="1502831" cy="1022935"/>
          </a:xfrm>
          <a:prstGeom prst="rect">
            <a:avLst/>
          </a:prstGeom>
          <a:noFill/>
          <a:ln>
            <a:noFill/>
          </a:ln>
        </p:spPr>
      </p:pic>
      <p:sp>
        <p:nvSpPr>
          <p:cNvPr id="178" name="Google Shape;178;p9"/>
          <p:cNvSpPr txBox="1"/>
          <p:nvPr/>
        </p:nvSpPr>
        <p:spPr>
          <a:xfrm>
            <a:off x="1960031" y="331851"/>
            <a:ext cx="5034535" cy="95410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rgbClr val="FF0000"/>
                </a:solidFill>
                <a:latin typeface="Arial Black"/>
                <a:ea typeface="Arial Black"/>
                <a:cs typeface="Arial Black"/>
                <a:sym typeface="Arial Black"/>
              </a:rPr>
              <a:t>Individual</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rgbClr val="00074C"/>
                </a:solidFill>
                <a:latin typeface="Arial Black"/>
                <a:ea typeface="Arial Black"/>
                <a:cs typeface="Arial Black"/>
                <a:sym typeface="Arial Black"/>
              </a:rPr>
              <a:t> </a:t>
            </a:r>
            <a:r>
              <a:rPr b="1" i="0" lang="en-US" sz="2800" u="none" cap="none" strike="noStrike">
                <a:solidFill>
                  <a:srgbClr val="121572"/>
                </a:solidFill>
                <a:latin typeface="Arial Black"/>
                <a:ea typeface="Arial Black"/>
                <a:cs typeface="Arial Black"/>
                <a:sym typeface="Arial Black"/>
              </a:rPr>
              <a:t>Donor Opportunities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2018-11-09T16:08:52Z</dcterms:created>
  <dc:creator>Mary Mountford</dc:creator>
</cp:coreProperties>
</file>