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Arial Narrow"/>
      <p:regular r:id="rId9"/>
      <p:bold r:id="rId10"/>
      <p:italic r:id="rId11"/>
      <p:boldItalic r:id="rId12"/>
    </p:embeddedFont>
    <p:embeddedFont>
      <p:font typeface="Arial Black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gbiAq5/YASN4X25N9ZY0MN1hLd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81EEEEA-068D-4C71-B29F-558A50C0674B}">
  <a:tblStyle styleId="{681EEEEA-068D-4C71-B29F-558A50C0674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CECEC"/>
          </a:solidFill>
        </a:fill>
      </a:tcStyle>
    </a:wholeTbl>
    <a:band1H>
      <a:tcTxStyle b="off" i="off"/>
      <a:tcStyle>
        <a:fill>
          <a:solidFill>
            <a:srgbClr val="D6D6D6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6D6D6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italic.fntdata"/><Relationship Id="rId10" Type="http://schemas.openxmlformats.org/officeDocument/2006/relationships/font" Target="fonts/ArialNarrow-bold.fntdata"/><Relationship Id="rId13" Type="http://schemas.openxmlformats.org/officeDocument/2006/relationships/font" Target="fonts/ArialBlack-regular.fntdata"/><Relationship Id="rId12" Type="http://schemas.openxmlformats.org/officeDocument/2006/relationships/font" Target="fonts/ArialNarrow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ArialNarrow-regular.fntdata"/><Relationship Id="rId14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2319867" y="152718"/>
            <a:ext cx="625036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type="title"/>
          </p:nvPr>
        </p:nvSpPr>
        <p:spPr>
          <a:xfrm>
            <a:off x="2319867" y="152718"/>
            <a:ext cx="625036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" type="body"/>
          </p:nvPr>
        </p:nvSpPr>
        <p:spPr>
          <a:xfrm rot="5400000">
            <a:off x="2326936" y="-117135"/>
            <a:ext cx="4373563" cy="8113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3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4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319867" y="152718"/>
            <a:ext cx="625036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7200" y="1752600"/>
            <a:ext cx="8113034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57200" y="6280099"/>
            <a:ext cx="7620000" cy="356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ctrTitle"/>
          </p:nvPr>
        </p:nvSpPr>
        <p:spPr>
          <a:xfrm>
            <a:off x="457200" y="228600"/>
            <a:ext cx="7772400" cy="457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6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b="0" sz="8800" cap="none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2319867" y="152718"/>
            <a:ext cx="625036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6" name="Google Shape;46;p8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2319867" y="152718"/>
            <a:ext cx="625036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4" name="Google Shape;54;p9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9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2319867" y="152718"/>
            <a:ext cx="625036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2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2"/>
          <p:cNvSpPr txBox="1"/>
          <p:nvPr>
            <p:ph idx="10" type="dt"/>
          </p:nvPr>
        </p:nvSpPr>
        <p:spPr>
          <a:xfrm>
            <a:off x="4157133" y="642112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2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12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2319867" y="152718"/>
            <a:ext cx="625036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752600"/>
            <a:ext cx="8113034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1" type="ftr"/>
          </p:nvPr>
        </p:nvSpPr>
        <p:spPr>
          <a:xfrm>
            <a:off x="457200" y="6263166"/>
            <a:ext cx="7620000" cy="513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8199085" y="6263166"/>
            <a:ext cx="742297" cy="342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3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0007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5467" y="152718"/>
            <a:ext cx="2015066" cy="13715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arriorssoar.org/" TargetMode="External"/><Relationship Id="rId4" Type="http://schemas.openxmlformats.org/officeDocument/2006/relationships/hyperlink" Target="https://warriorssoar.org/golf-classics-1" TargetMode="External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/>
        </p:nvSpPr>
        <p:spPr>
          <a:xfrm>
            <a:off x="280350" y="2492970"/>
            <a:ext cx="3044741" cy="39397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E1270"/>
                </a:solidFill>
                <a:latin typeface="Arial"/>
                <a:ea typeface="Arial"/>
                <a:cs typeface="Arial"/>
                <a:sym typeface="Arial"/>
              </a:rPr>
              <a:t>Scramble Format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E1270"/>
                </a:solidFill>
                <a:latin typeface="Arial"/>
                <a:ea typeface="Arial"/>
                <a:cs typeface="Arial"/>
                <a:sym typeface="Arial"/>
              </a:rPr>
              <a:t>Registration:  10:00 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E1270"/>
                </a:solidFill>
                <a:latin typeface="Arial"/>
                <a:ea typeface="Arial"/>
                <a:cs typeface="Arial"/>
                <a:sym typeface="Arial"/>
              </a:rPr>
              <a:t>Lunch: 11:30-12:45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E1270"/>
                </a:solidFill>
                <a:latin typeface="Arial"/>
                <a:ea typeface="Arial"/>
                <a:cs typeface="Arial"/>
                <a:sym typeface="Arial"/>
              </a:rPr>
              <a:t>Shotgun Start:  1:00 PM</a:t>
            </a:r>
            <a:endParaRPr b="1" i="0" sz="1600" u="none" cap="none" strike="noStrike">
              <a:solidFill>
                <a:srgbClr val="1E12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E1270"/>
                </a:solidFill>
                <a:latin typeface="Arial"/>
                <a:ea typeface="Arial"/>
                <a:cs typeface="Arial"/>
                <a:sym typeface="Arial"/>
              </a:rPr>
              <a:t>Pocasset Golf Club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E1270"/>
                </a:solidFill>
                <a:latin typeface="Arial"/>
                <a:ea typeface="Arial"/>
                <a:cs typeface="Arial"/>
                <a:sym typeface="Arial"/>
              </a:rPr>
              <a:t>24 Clubhouse Dr.</a:t>
            </a:r>
            <a:endParaRPr b="1" i="0" sz="1600" u="none" cap="none" strike="noStrike">
              <a:solidFill>
                <a:srgbClr val="1E12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E1270"/>
                </a:solidFill>
                <a:latin typeface="Arial"/>
                <a:ea typeface="Arial"/>
                <a:cs typeface="Arial"/>
                <a:sym typeface="Arial"/>
              </a:rPr>
              <a:t>Pocasset, MA  02559</a:t>
            </a:r>
            <a:endParaRPr b="1" i="0" sz="1600" u="none" cap="none" strike="noStrike">
              <a:solidFill>
                <a:srgbClr val="1E12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1E12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E1270"/>
                </a:solidFill>
                <a:latin typeface="Arial"/>
                <a:ea typeface="Arial"/>
                <a:cs typeface="Arial"/>
                <a:sym typeface="Arial"/>
              </a:rPr>
              <a:t>For additional info, go to: </a:t>
            </a: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1" i="0" lang="en-US" sz="16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arriorssoar.org</a:t>
            </a: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-US" sz="1600" u="none" cap="none" strike="noStrike">
                <a:solidFill>
                  <a:srgbClr val="1E1270"/>
                </a:solidFill>
                <a:latin typeface="Arial"/>
                <a:ea typeface="Arial"/>
                <a:cs typeface="Arial"/>
                <a:sym typeface="Arial"/>
              </a:rPr>
              <a:t>From menu, go to </a:t>
            </a:r>
            <a:r>
              <a:rPr b="1" i="0" lang="en-US" sz="1600" u="sng" cap="none" strike="noStrike">
                <a:solidFill>
                  <a:srgbClr val="B79100"/>
                </a:solidFill>
                <a:latin typeface="Arial"/>
                <a:ea typeface="Arial"/>
                <a:cs typeface="Arial"/>
                <a:sym typeface="Arial"/>
              </a:rPr>
              <a:t>Cape Cod </a:t>
            </a:r>
            <a:r>
              <a:rPr b="1" i="0" lang="en-US" sz="1600" u="sng" cap="none" strike="noStrike">
                <a:solidFill>
                  <a:srgbClr val="B791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Golf Classic</a:t>
            </a:r>
            <a:endParaRPr b="1" i="0" sz="1600" u="none" cap="none" strike="noStrike">
              <a:solidFill>
                <a:srgbClr val="B791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>
            <p:ph idx="11" type="ftr"/>
          </p:nvPr>
        </p:nvSpPr>
        <p:spPr>
          <a:xfrm>
            <a:off x="0" y="6543963"/>
            <a:ext cx="9144000" cy="303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900"/>
              <a:t>All Rights Reserved © WARRIORS SOAR, Inc. 2017-2024 is a Non-Profit 501(c)3 Organization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1"/>
          <p:cNvSpPr txBox="1"/>
          <p:nvPr>
            <p:ph type="title"/>
          </p:nvPr>
        </p:nvSpPr>
        <p:spPr>
          <a:xfrm>
            <a:off x="2319867" y="93343"/>
            <a:ext cx="6250367" cy="12650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Arial Black"/>
              <a:buNone/>
            </a:pPr>
            <a:r>
              <a:rPr b="1" lang="en-US" sz="3100" cap="none">
                <a:latin typeface="Arial Black"/>
                <a:ea typeface="Arial Black"/>
                <a:cs typeface="Arial Black"/>
                <a:sym typeface="Arial Black"/>
              </a:rPr>
              <a:t>SAVE THE DATE…</a:t>
            </a:r>
            <a:br>
              <a:rPr b="1" lang="en-US" sz="3100" cap="none"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2800" cap="none">
                <a:solidFill>
                  <a:srgbClr val="1E1270"/>
                </a:solidFill>
                <a:latin typeface="Arial Black"/>
                <a:ea typeface="Arial Black"/>
                <a:cs typeface="Arial Black"/>
                <a:sym typeface="Arial Black"/>
              </a:rPr>
              <a:t>MONDAY, </a:t>
            </a:r>
            <a:r>
              <a:rPr lang="en-US" sz="2800">
                <a:solidFill>
                  <a:srgbClr val="1E1270"/>
                </a:solidFill>
              </a:rPr>
              <a:t>MAY 20TH</a:t>
            </a:r>
            <a:r>
              <a:rPr lang="en-US" sz="2800" cap="none">
                <a:solidFill>
                  <a:srgbClr val="1E1270"/>
                </a:solidFill>
                <a:latin typeface="Arial Black"/>
                <a:ea typeface="Arial Black"/>
                <a:cs typeface="Arial Black"/>
                <a:sym typeface="Arial Black"/>
              </a:rPr>
              <a:t>, 202</a:t>
            </a:r>
            <a:r>
              <a:rPr lang="en-US" sz="2800">
                <a:solidFill>
                  <a:srgbClr val="1E1270"/>
                </a:solidFill>
              </a:rPr>
              <a:t>4</a:t>
            </a:r>
            <a:endParaRPr sz="3100" cap="none">
              <a:solidFill>
                <a:srgbClr val="1E127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13190" y="1530767"/>
            <a:ext cx="7517620" cy="9125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1270"/>
              </a:buClr>
              <a:buSzPct val="100000"/>
              <a:buFont typeface="Arial Black"/>
              <a:buNone/>
            </a:pPr>
            <a:r>
              <a:rPr b="1" i="0" lang="en-US" sz="2800" u="none" cap="none" strike="noStrike">
                <a:solidFill>
                  <a:srgbClr val="1E1270"/>
                </a:solidFill>
                <a:latin typeface="Arial Black"/>
                <a:ea typeface="Arial Black"/>
                <a:cs typeface="Arial Black"/>
                <a:sym typeface="Arial Black"/>
              </a:rPr>
              <a:t>Cape Cod</a:t>
            </a:r>
            <a:r>
              <a:rPr b="1" i="0" lang="en-US" sz="28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 WARRIORS SOAR </a:t>
            </a:r>
            <a:r>
              <a:rPr b="1" i="0" lang="en-US" sz="2800" u="none" cap="none" strike="noStrike">
                <a:solidFill>
                  <a:srgbClr val="1E1270"/>
                </a:solidFill>
                <a:latin typeface="Arial Black"/>
                <a:ea typeface="Arial Black"/>
                <a:cs typeface="Arial Black"/>
                <a:sym typeface="Arial Black"/>
              </a:rPr>
              <a:t>Golf Classic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1270"/>
              </a:buClr>
              <a:buSzPct val="100000"/>
              <a:buFont typeface="Arial Black"/>
              <a:buNone/>
            </a:pPr>
            <a:r>
              <a:t/>
            </a:r>
            <a:endParaRPr b="0" i="0" sz="2800" u="none" cap="none" strike="noStrike">
              <a:solidFill>
                <a:srgbClr val="1E127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85351" y="2492971"/>
            <a:ext cx="8773298" cy="3982304"/>
          </a:xfrm>
          <a:prstGeom prst="rect">
            <a:avLst/>
          </a:prstGeom>
          <a:noFill/>
          <a:ln cap="flat" cmpd="sng" w="57150">
            <a:solidFill>
              <a:srgbClr val="1E127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25091" y="2592279"/>
            <a:ext cx="5463802" cy="377300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4215321" y="3864879"/>
            <a:ext cx="357982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Join us 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Pocasset Golf Club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008200" y="2911900"/>
            <a:ext cx="251100" cy="19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932000" y="2787500"/>
            <a:ext cx="437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dk1"/>
                </a:solidFill>
              </a:rPr>
              <a:t>30</a:t>
            </a:r>
            <a:endParaRPr b="1"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2181610" y="152718"/>
            <a:ext cx="6819900" cy="10791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</a:pPr>
            <a:r>
              <a:rPr b="1" lang="en-US" sz="3200"/>
              <a:t>RESERVE YOUR SPOT TODAY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254000" y="1536700"/>
            <a:ext cx="8682600" cy="53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_____Yes, I plan to attend as a single golfer…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Name___________________________________________email_________________________________HDCP________</a:t>
            </a:r>
            <a:endParaRPr/>
          </a:p>
          <a:p>
            <a:pPr indent="0" lvl="0" marL="0" rtl="0" algn="just">
              <a:lnSpc>
                <a:spcPct val="7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0" sz="4400"/>
          </a:p>
          <a:p>
            <a:pPr indent="0" lvl="0" marL="0" rtl="0" algn="l">
              <a:lnSpc>
                <a:spcPct val="12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Yes, I plan to attend and bring a foursome…</a:t>
            </a:r>
            <a:endParaRPr b="0" sz="4400"/>
          </a:p>
          <a:p>
            <a:pPr indent="0" lvl="0" marL="0" rtl="0" algn="l">
              <a:lnSpc>
                <a:spcPct val="14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Name____________________________________________email_________________________________HDCP________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Name____________________________________________email_________________________________HDCP________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Name____________________________________________email_________________________________HDCP________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Name____________________________________________email_________________________________HDCP________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0" sz="4400"/>
          </a:p>
          <a:p>
            <a:pPr indent="0" lvl="0" marL="0" rtl="0" algn="l">
              <a:lnSpc>
                <a:spcPct val="7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_____I will not be able to attend,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          but am interested in sponsoring a Veteran for golf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0" sz="3600"/>
          </a:p>
          <a:p>
            <a:pPr indent="0" lvl="0" marL="0" rtl="0" algn="l">
              <a:lnSpc>
                <a:spcPct val="14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_____I am interested in making a donation in-kind to the golf event 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0" sz="3600"/>
          </a:p>
          <a:p>
            <a:pPr indent="0" lvl="0" marL="0" rtl="0" algn="l">
              <a:lnSpc>
                <a:spcPct val="14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_____I am interested in donating items for the Silent Auction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			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en-US" sz="4400"/>
              <a:t>_____I am interested in becoming a sponsor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82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r>
              <a:t/>
            </a:r>
            <a:endParaRPr sz="4400">
              <a:solidFill>
                <a:schemeClr val="dk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20000"/>
              </a:lnSpc>
              <a:spcBef>
                <a:spcPts val="82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r>
              <a:rPr lang="en-US" sz="44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Make checks payable to: WARRIORS SOAR• Mail to: Cape Cod Warriors Soar • 117 Hammond St., Newton MA, 02467</a:t>
            </a:r>
            <a:endParaRPr/>
          </a:p>
          <a:p>
            <a:pPr indent="0" lvl="0" marL="0" rtl="0" algn="ctr">
              <a:lnSpc>
                <a:spcPct val="170000"/>
              </a:lnSpc>
              <a:spcBef>
                <a:spcPts val="820"/>
              </a:spcBef>
              <a:spcAft>
                <a:spcPts val="0"/>
              </a:spcAft>
              <a:buClr>
                <a:srgbClr val="00004A"/>
              </a:buClr>
              <a:buSzPct val="100000"/>
              <a:buNone/>
            </a:pPr>
            <a:r>
              <a:rPr lang="en-US" sz="4400">
                <a:solidFill>
                  <a:srgbClr val="00004A"/>
                </a:solidFill>
              </a:rPr>
              <a:t>Event questions? Contact William McLaughlin (617) 921-7036  </a:t>
            </a:r>
            <a:r>
              <a:rPr i="1" lang="en-US" sz="4400">
                <a:solidFill>
                  <a:srgbClr val="00004A"/>
                </a:solidFill>
              </a:rPr>
              <a:t>32hathaway@gmail.com</a:t>
            </a:r>
            <a:endParaRPr sz="4400">
              <a:solidFill>
                <a:srgbClr val="00004A"/>
              </a:solidFill>
            </a:endParaRPr>
          </a:p>
        </p:txBody>
      </p:sp>
      <p:graphicFrame>
        <p:nvGraphicFramePr>
          <p:cNvPr id="108" name="Google Shape;108;p2"/>
          <p:cNvGraphicFramePr/>
          <p:nvPr/>
        </p:nvGraphicFramePr>
        <p:xfrm>
          <a:off x="4572000" y="380842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{681EEEEA-068D-4C71-B29F-558A50C0674B}</a:tableStyleId>
              </a:tblPr>
              <a:tblGrid>
                <a:gridCol w="3297250"/>
                <a:gridCol w="827000"/>
              </a:tblGrid>
              <a:tr h="251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Golf Opportunities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$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R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00090"/>
                    </a:solidFill>
                  </a:tcPr>
                </a:tc>
              </a:tr>
              <a:tr h="206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Individual Golfer </a:t>
                      </a:r>
                      <a:endParaRPr b="0" i="0" sz="105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$2</a:t>
                      </a:r>
                      <a:r>
                        <a:rPr b="1" lang="en-US" sz="1200"/>
                        <a:t>95</a:t>
                      </a:r>
                      <a:r>
                        <a:rPr b="1" i="0" lang="en-US" sz="1200" u="none" cap="none" strike="noStrike"/>
                        <a:t>.00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R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43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Team(s) of 4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$</a:t>
                      </a:r>
                      <a:r>
                        <a:rPr b="1" lang="en-US" sz="1200"/>
                        <a:t>10</a:t>
                      </a:r>
                      <a:r>
                        <a:rPr b="1" i="0" lang="en-US" sz="1200" u="none" cap="none" strike="noStrike"/>
                        <a:t>00.00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R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446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Super Ticket </a:t>
                      </a:r>
                      <a:r>
                        <a:rPr lang="en-US" sz="1050" u="none" cap="none" strike="noStrike"/>
                        <a:t>(includes 2 mulligans, putting contest, </a:t>
                      </a:r>
                      <a:r>
                        <a:rPr lang="en-US" sz="1050"/>
                        <a:t>1 </a:t>
                      </a:r>
                      <a:r>
                        <a:rPr lang="en-US" sz="1050" u="none" cap="none" strike="noStrike"/>
                        <a:t>Raffle tickets, Closest to line, Closest to pin. (</a:t>
                      </a:r>
                      <a:r>
                        <a:rPr b="1" i="0" lang="en-US" sz="1050" u="none" cap="none" strike="noStrike"/>
                        <a:t>$80.00 Value!</a:t>
                      </a:r>
                      <a:r>
                        <a:rPr lang="en-US" sz="1050" u="none" cap="none" strike="noStrike"/>
                        <a:t>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$50.00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R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6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Mulligans (2) </a:t>
                      </a:r>
                      <a:r>
                        <a:rPr b="0" i="0" lang="en-US" sz="1050" u="none" cap="none" strike="noStrike"/>
                        <a:t>(available at event)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$20.00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R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6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Raffle Ticket (ea.) </a:t>
                      </a:r>
                      <a:r>
                        <a:rPr b="0" i="0" lang="en-US" sz="1050" u="none" cap="none" strike="noStrike"/>
                        <a:t>(available at event)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$10.00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R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6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Putting Contest</a:t>
                      </a:r>
                      <a:endParaRPr b="1" i="0" sz="12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/>
                        <a:t>$10.00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R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9050">
                      <a:solidFill>
                        <a:srgbClr val="00004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2020-02-10T18:21:22Z</dcterms:created>
  <dc:creator>Mary M</dc:creator>
</cp:coreProperties>
</file>